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4"/>
  </p:handoutMasterIdLst>
  <p:sldIdLst>
    <p:sldId id="270" r:id="rId2"/>
    <p:sldId id="259" r:id="rId3"/>
    <p:sldId id="258" r:id="rId4"/>
    <p:sldId id="261" r:id="rId5"/>
    <p:sldId id="265" r:id="rId6"/>
    <p:sldId id="266" r:id="rId7"/>
    <p:sldId id="267" r:id="rId8"/>
    <p:sldId id="268" r:id="rId9"/>
    <p:sldId id="264" r:id="rId10"/>
    <p:sldId id="257" r:id="rId11"/>
    <p:sldId id="269"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DE377-A1EA-4B8A-ACAA-0DC334084147}" v="107" dt="2022-05-28T16:40:56.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2" d="100"/>
          <a:sy n="82" d="100"/>
        </p:scale>
        <p:origin x="662" y="41"/>
      </p:cViewPr>
      <p:guideLst/>
    </p:cSldViewPr>
  </p:slideViewPr>
  <p:notesTextViewPr>
    <p:cViewPr>
      <p:scale>
        <a:sx n="1" d="1"/>
        <a:sy n="1" d="1"/>
      </p:scale>
      <p:origin x="0" y="0"/>
    </p:cViewPr>
  </p:notesTextViewPr>
  <p:notesViewPr>
    <p:cSldViewPr snapToGrid="0">
      <p:cViewPr varScale="1">
        <p:scale>
          <a:sx n="62" d="100"/>
          <a:sy n="62" d="100"/>
        </p:scale>
        <p:origin x="3163" y="2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018DE377-A1EA-4B8A-ACAA-0DC334084147}"/>
    <pc:docChg chg="undo custSel addSld delSld modSld delMainMaster modMainMaster">
      <pc:chgData name="Steven Wallace" userId="f455ab06884d4394" providerId="LiveId" clId="{018DE377-A1EA-4B8A-ACAA-0DC334084147}" dt="2022-05-29T12:38:59.471" v="1630" actId="115"/>
      <pc:docMkLst>
        <pc:docMk/>
      </pc:docMkLst>
      <pc:sldChg chg="del">
        <pc:chgData name="Steven Wallace" userId="f455ab06884d4394" providerId="LiveId" clId="{018DE377-A1EA-4B8A-ACAA-0DC334084147}" dt="2022-05-26T21:16:11.404" v="72" actId="47"/>
        <pc:sldMkLst>
          <pc:docMk/>
          <pc:sldMk cId="1873325291" sldId="256"/>
        </pc:sldMkLst>
      </pc:sldChg>
      <pc:sldChg chg="modSp mod modTransition">
        <pc:chgData name="Steven Wallace" userId="f455ab06884d4394" providerId="LiveId" clId="{018DE377-A1EA-4B8A-ACAA-0DC334084147}" dt="2022-05-26T22:25:30.098" v="1399"/>
        <pc:sldMkLst>
          <pc:docMk/>
          <pc:sldMk cId="3877253977" sldId="257"/>
        </pc:sldMkLst>
        <pc:spChg chg="mod">
          <ac:chgData name="Steven Wallace" userId="f455ab06884d4394" providerId="LiveId" clId="{018DE377-A1EA-4B8A-ACAA-0DC334084147}" dt="2022-05-26T22:17:41.166" v="1279" actId="20577"/>
          <ac:spMkLst>
            <pc:docMk/>
            <pc:sldMk cId="3877253977" sldId="257"/>
            <ac:spMk id="2" creationId="{00000000-0000-0000-0000-000000000000}"/>
          </ac:spMkLst>
        </pc:spChg>
        <pc:spChg chg="mod">
          <ac:chgData name="Steven Wallace" userId="f455ab06884d4394" providerId="LiveId" clId="{018DE377-A1EA-4B8A-ACAA-0DC334084147}" dt="2022-05-26T22:18:02.654" v="1313" actId="27636"/>
          <ac:spMkLst>
            <pc:docMk/>
            <pc:sldMk cId="3877253977" sldId="257"/>
            <ac:spMk id="5" creationId="{00000000-0000-0000-0000-000000000000}"/>
          </ac:spMkLst>
        </pc:spChg>
      </pc:sldChg>
      <pc:sldChg chg="addSp delSp modSp mod modTransition">
        <pc:chgData name="Steven Wallace" userId="f455ab06884d4394" providerId="LiveId" clId="{018DE377-A1EA-4B8A-ACAA-0DC334084147}" dt="2022-05-28T15:00:51.240" v="1552" actId="20577"/>
        <pc:sldMkLst>
          <pc:docMk/>
          <pc:sldMk cId="3893856719" sldId="258"/>
        </pc:sldMkLst>
        <pc:spChg chg="mod">
          <ac:chgData name="Steven Wallace" userId="f455ab06884d4394" providerId="LiveId" clId="{018DE377-A1EA-4B8A-ACAA-0DC334084147}" dt="2022-05-26T21:36:01.197" v="740" actId="20577"/>
          <ac:spMkLst>
            <pc:docMk/>
            <pc:sldMk cId="3893856719" sldId="258"/>
            <ac:spMk id="2" creationId="{00000000-0000-0000-0000-000000000000}"/>
          </ac:spMkLst>
        </pc:spChg>
        <pc:spChg chg="mod">
          <ac:chgData name="Steven Wallace" userId="f455ab06884d4394" providerId="LiveId" clId="{018DE377-A1EA-4B8A-ACAA-0DC334084147}" dt="2022-05-28T15:00:51.240" v="1552" actId="20577"/>
          <ac:spMkLst>
            <pc:docMk/>
            <pc:sldMk cId="3893856719" sldId="258"/>
            <ac:spMk id="4" creationId="{00000000-0000-0000-0000-000000000000}"/>
          </ac:spMkLst>
        </pc:spChg>
        <pc:spChg chg="add mod">
          <ac:chgData name="Steven Wallace" userId="f455ab06884d4394" providerId="LiveId" clId="{018DE377-A1EA-4B8A-ACAA-0DC334084147}" dt="2022-05-26T22:23:50.334" v="1381" actId="207"/>
          <ac:spMkLst>
            <pc:docMk/>
            <pc:sldMk cId="3893856719" sldId="258"/>
            <ac:spMk id="6" creationId="{94EE28DD-2EA3-42CE-F13A-5EB9807C9980}"/>
          </ac:spMkLst>
        </pc:spChg>
        <pc:spChg chg="add del mod">
          <ac:chgData name="Steven Wallace" userId="f455ab06884d4394" providerId="LiveId" clId="{018DE377-A1EA-4B8A-ACAA-0DC334084147}" dt="2022-05-26T21:15:22.084" v="66" actId="478"/>
          <ac:spMkLst>
            <pc:docMk/>
            <pc:sldMk cId="3893856719" sldId="258"/>
            <ac:spMk id="9" creationId="{0F3D1F9F-3209-5E54-97CF-D69CE5F09917}"/>
          </ac:spMkLst>
        </pc:spChg>
        <pc:spChg chg="add del mod ord">
          <ac:chgData name="Steven Wallace" userId="f455ab06884d4394" providerId="LiveId" clId="{018DE377-A1EA-4B8A-ACAA-0DC334084147}" dt="2022-05-26T21:38:43.596" v="749" actId="478"/>
          <ac:spMkLst>
            <pc:docMk/>
            <pc:sldMk cId="3893856719" sldId="258"/>
            <ac:spMk id="12" creationId="{270B8532-C50D-89FC-EB06-2DCE64E7C120}"/>
          </ac:spMkLst>
        </pc:spChg>
        <pc:picChg chg="add mod">
          <ac:chgData name="Steven Wallace" userId="f455ab06884d4394" providerId="LiveId" clId="{018DE377-A1EA-4B8A-ACAA-0DC334084147}" dt="2022-05-26T21:16:01.233" v="71" actId="1076"/>
          <ac:picMkLst>
            <pc:docMk/>
            <pc:sldMk cId="3893856719" sldId="258"/>
            <ac:picMk id="5" creationId="{6BB7D22D-AA03-2EA4-DC4F-3D5FFC739127}"/>
          </ac:picMkLst>
        </pc:picChg>
        <pc:picChg chg="add del mod">
          <ac:chgData name="Steven Wallace" userId="f455ab06884d4394" providerId="LiveId" clId="{018DE377-A1EA-4B8A-ACAA-0DC334084147}" dt="2022-05-26T21:15:22.084" v="66" actId="478"/>
          <ac:picMkLst>
            <pc:docMk/>
            <pc:sldMk cId="3893856719" sldId="258"/>
            <ac:picMk id="8" creationId="{6705F1F0-6951-B6D0-D6B2-B8299EE7E5A8}"/>
          </ac:picMkLst>
        </pc:picChg>
        <pc:picChg chg="add del mod ord">
          <ac:chgData name="Steven Wallace" userId="f455ab06884d4394" providerId="LiveId" clId="{018DE377-A1EA-4B8A-ACAA-0DC334084147}" dt="2022-05-26T21:38:43.596" v="749" actId="478"/>
          <ac:picMkLst>
            <pc:docMk/>
            <pc:sldMk cId="3893856719" sldId="258"/>
            <ac:picMk id="11" creationId="{E62E771F-0941-C834-7E5A-187078875DCF}"/>
          </ac:picMkLst>
        </pc:picChg>
      </pc:sldChg>
      <pc:sldChg chg="addSp delSp modSp mod modTransition modClrScheme modAnim chgLayout">
        <pc:chgData name="Steven Wallace" userId="f455ab06884d4394" providerId="LiveId" clId="{018DE377-A1EA-4B8A-ACAA-0DC334084147}" dt="2022-05-26T22:22:20.520" v="1374"/>
        <pc:sldMkLst>
          <pc:docMk/>
          <pc:sldMk cId="3284045179" sldId="259"/>
        </pc:sldMkLst>
        <pc:spChg chg="del mod ord">
          <ac:chgData name="Steven Wallace" userId="f455ab06884d4394" providerId="LiveId" clId="{018DE377-A1EA-4B8A-ACAA-0DC334084147}" dt="2022-05-26T21:13:28.203" v="61" actId="700"/>
          <ac:spMkLst>
            <pc:docMk/>
            <pc:sldMk cId="3284045179" sldId="259"/>
            <ac:spMk id="2" creationId="{00000000-0000-0000-0000-000000000000}"/>
          </ac:spMkLst>
        </pc:spChg>
        <pc:spChg chg="add mod">
          <ac:chgData name="Steven Wallace" userId="f455ab06884d4394" providerId="LiveId" clId="{018DE377-A1EA-4B8A-ACAA-0DC334084147}" dt="2022-05-26T21:25:37.732" v="161" actId="207"/>
          <ac:spMkLst>
            <pc:docMk/>
            <pc:sldMk cId="3284045179" sldId="259"/>
            <ac:spMk id="5" creationId="{C1D93960-428B-E0D1-E461-577BE6377E8D}"/>
          </ac:spMkLst>
        </pc:spChg>
        <pc:spChg chg="add mod ord">
          <ac:chgData name="Steven Wallace" userId="f455ab06884d4394" providerId="LiveId" clId="{018DE377-A1EA-4B8A-ACAA-0DC334084147}" dt="2022-05-26T21:13:28.203" v="61" actId="700"/>
          <ac:spMkLst>
            <pc:docMk/>
            <pc:sldMk cId="3284045179" sldId="259"/>
            <ac:spMk id="6" creationId="{C4A02543-3763-3CC7-A605-E33C67258DEF}"/>
          </ac:spMkLst>
        </pc:spChg>
        <pc:spChg chg="add mod ord">
          <ac:chgData name="Steven Wallace" userId="f455ab06884d4394" providerId="LiveId" clId="{018DE377-A1EA-4B8A-ACAA-0DC334084147}" dt="2022-05-26T21:13:28.203" v="61" actId="700"/>
          <ac:spMkLst>
            <pc:docMk/>
            <pc:sldMk cId="3284045179" sldId="259"/>
            <ac:spMk id="7" creationId="{F6852C96-E89A-8547-3A3E-C0A795D64428}"/>
          </ac:spMkLst>
        </pc:spChg>
        <pc:spChg chg="add mod">
          <ac:chgData name="Steven Wallace" userId="f455ab06884d4394" providerId="LiveId" clId="{018DE377-A1EA-4B8A-ACAA-0DC334084147}" dt="2022-05-26T21:26:16.009" v="164" actId="1582"/>
          <ac:spMkLst>
            <pc:docMk/>
            <pc:sldMk cId="3284045179" sldId="259"/>
            <ac:spMk id="8" creationId="{A3FDF5FE-5804-C253-A0D2-7F5C1E0B96EF}"/>
          </ac:spMkLst>
        </pc:spChg>
        <pc:spChg chg="add mod">
          <ac:chgData name="Steven Wallace" userId="f455ab06884d4394" providerId="LiveId" clId="{018DE377-A1EA-4B8A-ACAA-0DC334084147}" dt="2022-05-26T21:25:22.632" v="159" actId="1076"/>
          <ac:spMkLst>
            <pc:docMk/>
            <pc:sldMk cId="3284045179" sldId="259"/>
            <ac:spMk id="9" creationId="{9917E06D-C660-4FD1-0661-4FAA1C70E263}"/>
          </ac:spMkLst>
        </pc:spChg>
        <pc:picChg chg="add mod">
          <ac:chgData name="Steven Wallace" userId="f455ab06884d4394" providerId="LiveId" clId="{018DE377-A1EA-4B8A-ACAA-0DC334084147}" dt="2022-05-26T21:18:50.736" v="109" actId="1076"/>
          <ac:picMkLst>
            <pc:docMk/>
            <pc:sldMk cId="3284045179" sldId="259"/>
            <ac:picMk id="4" creationId="{1FE616AA-A8EA-002D-722B-059A5D0D4736}"/>
          </ac:picMkLst>
        </pc:picChg>
      </pc:sldChg>
      <pc:sldChg chg="del">
        <pc:chgData name="Steven Wallace" userId="f455ab06884d4394" providerId="LiveId" clId="{018DE377-A1EA-4B8A-ACAA-0DC334084147}" dt="2022-05-26T21:26:37.256" v="165" actId="47"/>
        <pc:sldMkLst>
          <pc:docMk/>
          <pc:sldMk cId="3743528175" sldId="260"/>
        </pc:sldMkLst>
      </pc:sldChg>
      <pc:sldChg chg="modSp mod modTransition modAnim">
        <pc:chgData name="Steven Wallace" userId="f455ab06884d4394" providerId="LiveId" clId="{018DE377-A1EA-4B8A-ACAA-0DC334084147}" dt="2022-05-28T16:40:56.345" v="1594" actId="20577"/>
        <pc:sldMkLst>
          <pc:docMk/>
          <pc:sldMk cId="1405483902" sldId="261"/>
        </pc:sldMkLst>
        <pc:spChg chg="mod">
          <ac:chgData name="Steven Wallace" userId="f455ab06884d4394" providerId="LiveId" clId="{018DE377-A1EA-4B8A-ACAA-0DC334084147}" dt="2022-05-28T15:03:18.941" v="1578" actId="115"/>
          <ac:spMkLst>
            <pc:docMk/>
            <pc:sldMk cId="1405483902" sldId="261"/>
            <ac:spMk id="2" creationId="{00000000-0000-0000-0000-000000000000}"/>
          </ac:spMkLst>
        </pc:spChg>
        <pc:spChg chg="mod">
          <ac:chgData name="Steven Wallace" userId="f455ab06884d4394" providerId="LiveId" clId="{018DE377-A1EA-4B8A-ACAA-0DC334084147}" dt="2022-05-28T16:40:56.345" v="1594" actId="20577"/>
          <ac:spMkLst>
            <pc:docMk/>
            <pc:sldMk cId="1405483902" sldId="261"/>
            <ac:spMk id="3" creationId="{00000000-0000-0000-0000-000000000000}"/>
          </ac:spMkLst>
        </pc:spChg>
      </pc:sldChg>
      <pc:sldChg chg="del">
        <pc:chgData name="Steven Wallace" userId="f455ab06884d4394" providerId="LiveId" clId="{018DE377-A1EA-4B8A-ACAA-0DC334084147}" dt="2022-05-26T21:26:41.161" v="166" actId="47"/>
        <pc:sldMkLst>
          <pc:docMk/>
          <pc:sldMk cId="920465377" sldId="262"/>
        </pc:sldMkLst>
      </pc:sldChg>
      <pc:sldChg chg="del">
        <pc:chgData name="Steven Wallace" userId="f455ab06884d4394" providerId="LiveId" clId="{018DE377-A1EA-4B8A-ACAA-0DC334084147}" dt="2022-05-26T22:19:23.108" v="1314" actId="47"/>
        <pc:sldMkLst>
          <pc:docMk/>
          <pc:sldMk cId="544258191" sldId="263"/>
        </pc:sldMkLst>
      </pc:sldChg>
      <pc:sldChg chg="modSp new mod modTransition modAnim">
        <pc:chgData name="Steven Wallace" userId="f455ab06884d4394" providerId="LiveId" clId="{018DE377-A1EA-4B8A-ACAA-0DC334084147}" dt="2022-05-26T22:25:22.241" v="1398"/>
        <pc:sldMkLst>
          <pc:docMk/>
          <pc:sldMk cId="1551220959" sldId="264"/>
        </pc:sldMkLst>
        <pc:spChg chg="mod">
          <ac:chgData name="Steven Wallace" userId="f455ab06884d4394" providerId="LiveId" clId="{018DE377-A1EA-4B8A-ACAA-0DC334084147}" dt="2022-05-26T21:35:35.711" v="739" actId="403"/>
          <ac:spMkLst>
            <pc:docMk/>
            <pc:sldMk cId="1551220959" sldId="264"/>
            <ac:spMk id="2" creationId="{06BCC212-8630-BB13-1015-EFBC24EC9FD4}"/>
          </ac:spMkLst>
        </pc:spChg>
        <pc:spChg chg="mod">
          <ac:chgData name="Steven Wallace" userId="f455ab06884d4394" providerId="LiveId" clId="{018DE377-A1EA-4B8A-ACAA-0DC334084147}" dt="2022-05-26T21:33:08.033" v="602" actId="403"/>
          <ac:spMkLst>
            <pc:docMk/>
            <pc:sldMk cId="1551220959" sldId="264"/>
            <ac:spMk id="3" creationId="{4554F9C2-46F2-3FC1-06AB-EC7DFB9173D7}"/>
          </ac:spMkLst>
        </pc:spChg>
      </pc:sldChg>
      <pc:sldChg chg="addSp delSp modSp new mod modTransition modAnim">
        <pc:chgData name="Steven Wallace" userId="f455ab06884d4394" providerId="LiveId" clId="{018DE377-A1EA-4B8A-ACAA-0DC334084147}" dt="2022-05-26T22:24:33.569" v="1388"/>
        <pc:sldMkLst>
          <pc:docMk/>
          <pc:sldMk cId="1741513860" sldId="265"/>
        </pc:sldMkLst>
        <pc:spChg chg="del mod">
          <ac:chgData name="Steven Wallace" userId="f455ab06884d4394" providerId="LiveId" clId="{018DE377-A1EA-4B8A-ACAA-0DC334084147}" dt="2022-05-26T21:57:43.364" v="796" actId="478"/>
          <ac:spMkLst>
            <pc:docMk/>
            <pc:sldMk cId="1741513860" sldId="265"/>
            <ac:spMk id="2" creationId="{839A4209-F88E-55C2-4FD4-D3A30FFB4E02}"/>
          </ac:spMkLst>
        </pc:spChg>
        <pc:spChg chg="mod">
          <ac:chgData name="Steven Wallace" userId="f455ab06884d4394" providerId="LiveId" clId="{018DE377-A1EA-4B8A-ACAA-0DC334084147}" dt="2022-05-26T22:05:07.283" v="970" actId="1076"/>
          <ac:spMkLst>
            <pc:docMk/>
            <pc:sldMk cId="1741513860" sldId="265"/>
            <ac:spMk id="3" creationId="{F3AC68E3-910F-98DD-EC57-A61D136F59B6}"/>
          </ac:spMkLst>
        </pc:spChg>
        <pc:spChg chg="add del mod">
          <ac:chgData name="Steven Wallace" userId="f455ab06884d4394" providerId="LiveId" clId="{018DE377-A1EA-4B8A-ACAA-0DC334084147}" dt="2022-05-26T21:52:31.193" v="752" actId="478"/>
          <ac:spMkLst>
            <pc:docMk/>
            <pc:sldMk cId="1741513860" sldId="265"/>
            <ac:spMk id="6" creationId="{E371C6A3-3981-98DF-3FA8-20F6E22ED19C}"/>
          </ac:spMkLst>
        </pc:spChg>
        <pc:spChg chg="add mod">
          <ac:chgData name="Steven Wallace" userId="f455ab06884d4394" providerId="LiveId" clId="{018DE377-A1EA-4B8A-ACAA-0DC334084147}" dt="2022-05-26T21:55:30.677" v="764" actId="207"/>
          <ac:spMkLst>
            <pc:docMk/>
            <pc:sldMk cId="1741513860" sldId="265"/>
            <ac:spMk id="11" creationId="{5335E4FE-7275-ED09-7A08-8309647119F5}"/>
          </ac:spMkLst>
        </pc:spChg>
        <pc:graphicFrameChg chg="add mod modGraphic">
          <ac:chgData name="Steven Wallace" userId="f455ab06884d4394" providerId="LiveId" clId="{018DE377-A1EA-4B8A-ACAA-0DC334084147}" dt="2022-05-26T22:04:18.963" v="959" actId="3064"/>
          <ac:graphicFrameMkLst>
            <pc:docMk/>
            <pc:sldMk cId="1741513860" sldId="265"/>
            <ac:graphicFrameMk id="12" creationId="{2E183EDE-F4D6-464E-1390-92AB78AF3E4C}"/>
          </ac:graphicFrameMkLst>
        </pc:graphicFrameChg>
        <pc:picChg chg="add del mod">
          <ac:chgData name="Steven Wallace" userId="f455ab06884d4394" providerId="LiveId" clId="{018DE377-A1EA-4B8A-ACAA-0DC334084147}" dt="2022-05-26T21:52:31.193" v="752" actId="478"/>
          <ac:picMkLst>
            <pc:docMk/>
            <pc:sldMk cId="1741513860" sldId="265"/>
            <ac:picMk id="5" creationId="{5F26D7D5-E8D3-384B-8DD7-2AC0A056DE5D}"/>
          </ac:picMkLst>
        </pc:picChg>
        <pc:picChg chg="add del mod">
          <ac:chgData name="Steven Wallace" userId="f455ab06884d4394" providerId="LiveId" clId="{018DE377-A1EA-4B8A-ACAA-0DC334084147}" dt="2022-05-26T21:53:59.754" v="756" actId="478"/>
          <ac:picMkLst>
            <pc:docMk/>
            <pc:sldMk cId="1741513860" sldId="265"/>
            <ac:picMk id="8" creationId="{0942E28D-C8A6-4E84-B2E1-B2CF11EC5F6F}"/>
          </ac:picMkLst>
        </pc:picChg>
        <pc:picChg chg="add mod">
          <ac:chgData name="Steven Wallace" userId="f455ab06884d4394" providerId="LiveId" clId="{018DE377-A1EA-4B8A-ACAA-0DC334084147}" dt="2022-05-26T21:59:11.203" v="837" actId="1440"/>
          <ac:picMkLst>
            <pc:docMk/>
            <pc:sldMk cId="1741513860" sldId="265"/>
            <ac:picMk id="10" creationId="{AA46814B-958F-6133-583C-6BA42E4FB3F0}"/>
          </ac:picMkLst>
        </pc:picChg>
      </pc:sldChg>
      <pc:sldChg chg="addSp delSp modSp add mod modTransition">
        <pc:chgData name="Steven Wallace" userId="f455ab06884d4394" providerId="LiveId" clId="{018DE377-A1EA-4B8A-ACAA-0DC334084147}" dt="2022-05-26T22:25:08.446" v="1395"/>
        <pc:sldMkLst>
          <pc:docMk/>
          <pc:sldMk cId="1201925738" sldId="266"/>
        </pc:sldMkLst>
        <pc:spChg chg="mod">
          <ac:chgData name="Steven Wallace" userId="f455ab06884d4394" providerId="LiveId" clId="{018DE377-A1EA-4B8A-ACAA-0DC334084147}" dt="2022-05-26T22:05:29.219" v="980" actId="27636"/>
          <ac:spMkLst>
            <pc:docMk/>
            <pc:sldMk cId="1201925738" sldId="266"/>
            <ac:spMk id="3" creationId="{F3AC68E3-910F-98DD-EC57-A61D136F59B6}"/>
          </ac:spMkLst>
        </pc:spChg>
        <pc:spChg chg="add mod">
          <ac:chgData name="Steven Wallace" userId="f455ab06884d4394" providerId="LiveId" clId="{018DE377-A1EA-4B8A-ACAA-0DC334084147}" dt="2022-05-26T22:07:52.790" v="1072" actId="2711"/>
          <ac:spMkLst>
            <pc:docMk/>
            <pc:sldMk cId="1201925738" sldId="266"/>
            <ac:spMk id="6" creationId="{7961F18F-C44F-7397-DE15-90F277E868F9}"/>
          </ac:spMkLst>
        </pc:spChg>
        <pc:graphicFrameChg chg="del">
          <ac:chgData name="Steven Wallace" userId="f455ab06884d4394" providerId="LiveId" clId="{018DE377-A1EA-4B8A-ACAA-0DC334084147}" dt="2022-05-26T22:05:33.795" v="981" actId="478"/>
          <ac:graphicFrameMkLst>
            <pc:docMk/>
            <pc:sldMk cId="1201925738" sldId="266"/>
            <ac:graphicFrameMk id="12" creationId="{2E183EDE-F4D6-464E-1390-92AB78AF3E4C}"/>
          </ac:graphicFrameMkLst>
        </pc:graphicFrameChg>
      </pc:sldChg>
      <pc:sldChg chg="delSp new del mod">
        <pc:chgData name="Steven Wallace" userId="f455ab06884d4394" providerId="LiveId" clId="{018DE377-A1EA-4B8A-ACAA-0DC334084147}" dt="2022-05-26T22:05:49.564" v="984" actId="47"/>
        <pc:sldMkLst>
          <pc:docMk/>
          <pc:sldMk cId="2235071549" sldId="267"/>
        </pc:sldMkLst>
        <pc:spChg chg="del">
          <ac:chgData name="Steven Wallace" userId="f455ab06884d4394" providerId="LiveId" clId="{018DE377-A1EA-4B8A-ACAA-0DC334084147}" dt="2022-05-26T22:05:45.238" v="983" actId="21"/>
          <ac:spMkLst>
            <pc:docMk/>
            <pc:sldMk cId="2235071549" sldId="267"/>
            <ac:spMk id="2" creationId="{374D6230-15DD-51F8-FC70-5326A383C92C}"/>
          </ac:spMkLst>
        </pc:spChg>
      </pc:sldChg>
      <pc:sldChg chg="modSp add mod modTransition">
        <pc:chgData name="Steven Wallace" userId="f455ab06884d4394" providerId="LiveId" clId="{018DE377-A1EA-4B8A-ACAA-0DC334084147}" dt="2022-05-26T22:24:58.286" v="1393"/>
        <pc:sldMkLst>
          <pc:docMk/>
          <pc:sldMk cId="3743240446" sldId="267"/>
        </pc:sldMkLst>
        <pc:spChg chg="mod">
          <ac:chgData name="Steven Wallace" userId="f455ab06884d4394" providerId="LiveId" clId="{018DE377-A1EA-4B8A-ACAA-0DC334084147}" dt="2022-05-26T22:08:13.025" v="1078" actId="20577"/>
          <ac:spMkLst>
            <pc:docMk/>
            <pc:sldMk cId="3743240446" sldId="267"/>
            <ac:spMk id="3" creationId="{F3AC68E3-910F-98DD-EC57-A61D136F59B6}"/>
          </ac:spMkLst>
        </pc:spChg>
        <pc:spChg chg="mod">
          <ac:chgData name="Steven Wallace" userId="f455ab06884d4394" providerId="LiveId" clId="{018DE377-A1EA-4B8A-ACAA-0DC334084147}" dt="2022-05-26T22:11:32.874" v="1154" actId="20577"/>
          <ac:spMkLst>
            <pc:docMk/>
            <pc:sldMk cId="3743240446" sldId="267"/>
            <ac:spMk id="6" creationId="{7961F18F-C44F-7397-DE15-90F277E868F9}"/>
          </ac:spMkLst>
        </pc:spChg>
      </pc:sldChg>
      <pc:sldChg chg="modSp add mod modTransition">
        <pc:chgData name="Steven Wallace" userId="f455ab06884d4394" providerId="LiveId" clId="{018DE377-A1EA-4B8A-ACAA-0DC334084147}" dt="2022-05-29T12:38:59.471" v="1630" actId="115"/>
        <pc:sldMkLst>
          <pc:docMk/>
          <pc:sldMk cId="429073539" sldId="268"/>
        </pc:sldMkLst>
        <pc:spChg chg="mod">
          <ac:chgData name="Steven Wallace" userId="f455ab06884d4394" providerId="LiveId" clId="{018DE377-A1EA-4B8A-ACAA-0DC334084147}" dt="2022-05-26T22:12:14.882" v="1161" actId="20577"/>
          <ac:spMkLst>
            <pc:docMk/>
            <pc:sldMk cId="429073539" sldId="268"/>
            <ac:spMk id="3" creationId="{F3AC68E3-910F-98DD-EC57-A61D136F59B6}"/>
          </ac:spMkLst>
        </pc:spChg>
        <pc:spChg chg="mod">
          <ac:chgData name="Steven Wallace" userId="f455ab06884d4394" providerId="LiveId" clId="{018DE377-A1EA-4B8A-ACAA-0DC334084147}" dt="2022-05-29T12:38:59.471" v="1630" actId="115"/>
          <ac:spMkLst>
            <pc:docMk/>
            <pc:sldMk cId="429073539" sldId="268"/>
            <ac:spMk id="6" creationId="{7961F18F-C44F-7397-DE15-90F277E868F9}"/>
          </ac:spMkLst>
        </pc:spChg>
      </pc:sldChg>
      <pc:sldChg chg="modSp new mod modTransition">
        <pc:chgData name="Steven Wallace" userId="f455ab06884d4394" providerId="LiveId" clId="{018DE377-A1EA-4B8A-ACAA-0DC334084147}" dt="2022-05-29T12:12:09.445" v="1628" actId="113"/>
        <pc:sldMkLst>
          <pc:docMk/>
          <pc:sldMk cId="1642548791" sldId="269"/>
        </pc:sldMkLst>
        <pc:spChg chg="mod">
          <ac:chgData name="Steven Wallace" userId="f455ab06884d4394" providerId="LiveId" clId="{018DE377-A1EA-4B8A-ACAA-0DC334084147}" dt="2022-05-29T12:12:09.445" v="1628" actId="113"/>
          <ac:spMkLst>
            <pc:docMk/>
            <pc:sldMk cId="1642548791" sldId="269"/>
            <ac:spMk id="2" creationId="{3D3C369D-BE1F-F345-5F4A-761467C84521}"/>
          </ac:spMkLst>
        </pc:spChg>
        <pc:spChg chg="mod">
          <ac:chgData name="Steven Wallace" userId="f455ab06884d4394" providerId="LiveId" clId="{018DE377-A1EA-4B8A-ACAA-0DC334084147}" dt="2022-05-29T12:11:14.158" v="1616" actId="20577"/>
          <ac:spMkLst>
            <pc:docMk/>
            <pc:sldMk cId="1642548791" sldId="269"/>
            <ac:spMk id="3" creationId="{6CCA0F18-52F7-E8C1-19AA-23BDBB390F61}"/>
          </ac:spMkLst>
        </pc:spChg>
      </pc:sldChg>
      <pc:sldChg chg="addSp delSp modSp add mod setBg modClrScheme chgLayout">
        <pc:chgData name="Steven Wallace" userId="f455ab06884d4394" providerId="LiveId" clId="{018DE377-A1EA-4B8A-ACAA-0DC334084147}" dt="2022-05-28T14:34:47.008" v="1486"/>
        <pc:sldMkLst>
          <pc:docMk/>
          <pc:sldMk cId="3156448788" sldId="270"/>
        </pc:sldMkLst>
        <pc:spChg chg="mod">
          <ac:chgData name="Steven Wallace" userId="f455ab06884d4394" providerId="LiveId" clId="{018DE377-A1EA-4B8A-ACAA-0DC334084147}" dt="2022-05-28T14:32:07.775" v="1476" actId="207"/>
          <ac:spMkLst>
            <pc:docMk/>
            <pc:sldMk cId="3156448788" sldId="270"/>
            <ac:spMk id="3" creationId="{8D431D6D-FD10-4E3F-AB95-77831475A98E}"/>
          </ac:spMkLst>
        </pc:spChg>
        <pc:spChg chg="add del mod ord">
          <ac:chgData name="Steven Wallace" userId="f455ab06884d4394" providerId="LiveId" clId="{018DE377-A1EA-4B8A-ACAA-0DC334084147}" dt="2022-05-28T14:34:31.162" v="1484" actId="700"/>
          <ac:spMkLst>
            <pc:docMk/>
            <pc:sldMk cId="3156448788" sldId="270"/>
            <ac:spMk id="5" creationId="{0495CA76-914F-A1BE-86E0-2BC07E7E5B1A}"/>
          </ac:spMkLst>
        </pc:spChg>
        <pc:spChg chg="mod ord">
          <ac:chgData name="Steven Wallace" userId="f455ab06884d4394" providerId="LiveId" clId="{018DE377-A1EA-4B8A-ACAA-0DC334084147}" dt="2022-05-28T14:34:31.162" v="1484" actId="700"/>
          <ac:spMkLst>
            <pc:docMk/>
            <pc:sldMk cId="3156448788" sldId="270"/>
            <ac:spMk id="18" creationId="{00000000-0000-0000-0000-000000000000}"/>
          </ac:spMkLst>
        </pc:spChg>
        <pc:picChg chg="add mod ord">
          <ac:chgData name="Steven Wallace" userId="f455ab06884d4394" providerId="LiveId" clId="{018DE377-A1EA-4B8A-ACAA-0DC334084147}" dt="2022-05-28T14:31:11.925" v="1470" actId="1076"/>
          <ac:picMkLst>
            <pc:docMk/>
            <pc:sldMk cId="3156448788" sldId="270"/>
            <ac:picMk id="4" creationId="{71F63175-B462-CCAE-5595-125B6CEC8517}"/>
          </ac:picMkLst>
        </pc:picChg>
      </pc:sldChg>
      <pc:sldChg chg="add">
        <pc:chgData name="Steven Wallace" userId="f455ab06884d4394" providerId="LiveId" clId="{018DE377-A1EA-4B8A-ACAA-0DC334084147}" dt="2022-05-29T12:10:32.681" v="1595" actId="2890"/>
        <pc:sldMkLst>
          <pc:docMk/>
          <pc:sldMk cId="1379766842" sldId="271"/>
        </pc:sldMkLst>
      </pc:sldChg>
      <pc:sldMasterChg chg="del delSldLayout">
        <pc:chgData name="Steven Wallace" userId="f455ab06884d4394" providerId="LiveId" clId="{018DE377-A1EA-4B8A-ACAA-0DC334084147}" dt="2022-05-26T21:13:28.203" v="61" actId="700"/>
        <pc:sldMasterMkLst>
          <pc:docMk/>
          <pc:sldMasterMk cId="4201489071" sldId="2147483672"/>
        </pc:sldMasterMkLst>
        <pc:sldLayoutChg chg="del">
          <pc:chgData name="Steven Wallace" userId="f455ab06884d4394" providerId="LiveId" clId="{018DE377-A1EA-4B8A-ACAA-0DC334084147}" dt="2022-05-26T21:13:28.203" v="61" actId="700"/>
          <pc:sldLayoutMkLst>
            <pc:docMk/>
            <pc:sldMasterMk cId="4201489071" sldId="2147483672"/>
            <pc:sldLayoutMk cId="1298000178" sldId="2147483673"/>
          </pc:sldLayoutMkLst>
        </pc:sldLayoutChg>
        <pc:sldLayoutChg chg="del">
          <pc:chgData name="Steven Wallace" userId="f455ab06884d4394" providerId="LiveId" clId="{018DE377-A1EA-4B8A-ACAA-0DC334084147}" dt="2022-05-26T21:13:28.203" v="61" actId="700"/>
          <pc:sldLayoutMkLst>
            <pc:docMk/>
            <pc:sldMasterMk cId="4201489071" sldId="2147483672"/>
            <pc:sldLayoutMk cId="52826116" sldId="2147483674"/>
          </pc:sldLayoutMkLst>
        </pc:sldLayoutChg>
        <pc:sldLayoutChg chg="del">
          <pc:chgData name="Steven Wallace" userId="f455ab06884d4394" providerId="LiveId" clId="{018DE377-A1EA-4B8A-ACAA-0DC334084147}" dt="2022-05-26T21:13:28.203" v="61" actId="700"/>
          <pc:sldLayoutMkLst>
            <pc:docMk/>
            <pc:sldMasterMk cId="4201489071" sldId="2147483672"/>
            <pc:sldLayoutMk cId="3020372136" sldId="2147483675"/>
          </pc:sldLayoutMkLst>
        </pc:sldLayoutChg>
        <pc:sldLayoutChg chg="del">
          <pc:chgData name="Steven Wallace" userId="f455ab06884d4394" providerId="LiveId" clId="{018DE377-A1EA-4B8A-ACAA-0DC334084147}" dt="2022-05-26T21:13:28.203" v="61" actId="700"/>
          <pc:sldLayoutMkLst>
            <pc:docMk/>
            <pc:sldMasterMk cId="4201489071" sldId="2147483672"/>
            <pc:sldLayoutMk cId="1142305867" sldId="2147483676"/>
          </pc:sldLayoutMkLst>
        </pc:sldLayoutChg>
        <pc:sldLayoutChg chg="del">
          <pc:chgData name="Steven Wallace" userId="f455ab06884d4394" providerId="LiveId" clId="{018DE377-A1EA-4B8A-ACAA-0DC334084147}" dt="2022-05-26T21:13:28.203" v="61" actId="700"/>
          <pc:sldLayoutMkLst>
            <pc:docMk/>
            <pc:sldMasterMk cId="4201489071" sldId="2147483672"/>
            <pc:sldLayoutMk cId="1674716544" sldId="2147483677"/>
          </pc:sldLayoutMkLst>
        </pc:sldLayoutChg>
        <pc:sldLayoutChg chg="del">
          <pc:chgData name="Steven Wallace" userId="f455ab06884d4394" providerId="LiveId" clId="{018DE377-A1EA-4B8A-ACAA-0DC334084147}" dt="2022-05-26T21:13:28.203" v="61" actId="700"/>
          <pc:sldLayoutMkLst>
            <pc:docMk/>
            <pc:sldMasterMk cId="4201489071" sldId="2147483672"/>
            <pc:sldLayoutMk cId="3636065264" sldId="2147483678"/>
          </pc:sldLayoutMkLst>
        </pc:sldLayoutChg>
        <pc:sldLayoutChg chg="del">
          <pc:chgData name="Steven Wallace" userId="f455ab06884d4394" providerId="LiveId" clId="{018DE377-A1EA-4B8A-ACAA-0DC334084147}" dt="2022-05-26T21:13:28.203" v="61" actId="700"/>
          <pc:sldLayoutMkLst>
            <pc:docMk/>
            <pc:sldMasterMk cId="4201489071" sldId="2147483672"/>
            <pc:sldLayoutMk cId="4258661279" sldId="2147483679"/>
          </pc:sldLayoutMkLst>
        </pc:sldLayoutChg>
        <pc:sldLayoutChg chg="del">
          <pc:chgData name="Steven Wallace" userId="f455ab06884d4394" providerId="LiveId" clId="{018DE377-A1EA-4B8A-ACAA-0DC334084147}" dt="2022-05-26T21:13:28.203" v="61" actId="700"/>
          <pc:sldLayoutMkLst>
            <pc:docMk/>
            <pc:sldMasterMk cId="4201489071" sldId="2147483672"/>
            <pc:sldLayoutMk cId="2210045806" sldId="2147483680"/>
          </pc:sldLayoutMkLst>
        </pc:sldLayoutChg>
        <pc:sldLayoutChg chg="del">
          <pc:chgData name="Steven Wallace" userId="f455ab06884d4394" providerId="LiveId" clId="{018DE377-A1EA-4B8A-ACAA-0DC334084147}" dt="2022-05-26T21:13:28.203" v="61" actId="700"/>
          <pc:sldLayoutMkLst>
            <pc:docMk/>
            <pc:sldMasterMk cId="4201489071" sldId="2147483672"/>
            <pc:sldLayoutMk cId="2515243272" sldId="2147483681"/>
          </pc:sldLayoutMkLst>
        </pc:sldLayoutChg>
        <pc:sldLayoutChg chg="del">
          <pc:chgData name="Steven Wallace" userId="f455ab06884d4394" providerId="LiveId" clId="{018DE377-A1EA-4B8A-ACAA-0DC334084147}" dt="2022-05-26T21:13:28.203" v="61" actId="700"/>
          <pc:sldLayoutMkLst>
            <pc:docMk/>
            <pc:sldMasterMk cId="4201489071" sldId="2147483672"/>
            <pc:sldLayoutMk cId="4241175465" sldId="2147483682"/>
          </pc:sldLayoutMkLst>
        </pc:sldLayoutChg>
        <pc:sldLayoutChg chg="del">
          <pc:chgData name="Steven Wallace" userId="f455ab06884d4394" providerId="LiveId" clId="{018DE377-A1EA-4B8A-ACAA-0DC334084147}" dt="2022-05-26T21:13:28.203" v="61" actId="700"/>
          <pc:sldLayoutMkLst>
            <pc:docMk/>
            <pc:sldMasterMk cId="4201489071" sldId="2147483672"/>
            <pc:sldLayoutMk cId="829292517" sldId="2147483683"/>
          </pc:sldLayoutMkLst>
        </pc:sldLayoutChg>
      </pc:sldMasterChg>
      <pc:sldMasterChg chg="modSp delSldLayout">
        <pc:chgData name="Steven Wallace" userId="f455ab06884d4394" providerId="LiveId" clId="{018DE377-A1EA-4B8A-ACAA-0DC334084147}" dt="2022-05-26T21:26:58.486" v="168" actId="2696"/>
        <pc:sldMasterMkLst>
          <pc:docMk/>
          <pc:sldMasterMk cId="3332259918" sldId="2147483684"/>
        </pc:sldMasterMkLst>
        <pc:spChg chg="mod">
          <ac:chgData name="Steven Wallace" userId="f455ab06884d4394" providerId="LiveId" clId="{018DE377-A1EA-4B8A-ACAA-0DC334084147}" dt="2022-05-26T21:17:13.421" v="75" actId="2711"/>
          <ac:spMkLst>
            <pc:docMk/>
            <pc:sldMasterMk cId="3332259918" sldId="2147483684"/>
            <ac:spMk id="2" creationId="{00000000-0000-0000-0000-000000000000}"/>
          </ac:spMkLst>
        </pc:spChg>
        <pc:spChg chg="mod">
          <ac:chgData name="Steven Wallace" userId="f455ab06884d4394" providerId="LiveId" clId="{018DE377-A1EA-4B8A-ACAA-0DC334084147}" dt="2022-05-26T21:17:35.701" v="77" actId="120"/>
          <ac:spMkLst>
            <pc:docMk/>
            <pc:sldMasterMk cId="3332259918" sldId="2147483684"/>
            <ac:spMk id="3" creationId="{00000000-0000-0000-0000-000000000000}"/>
          </ac:spMkLst>
        </pc:spChg>
        <pc:sldLayoutChg chg="del">
          <pc:chgData name="Steven Wallace" userId="f455ab06884d4394" providerId="LiveId" clId="{018DE377-A1EA-4B8A-ACAA-0DC334084147}" dt="2022-05-26T21:16:33.882" v="73" actId="2696"/>
          <pc:sldLayoutMkLst>
            <pc:docMk/>
            <pc:sldMasterMk cId="3332259918" sldId="2147483684"/>
            <pc:sldLayoutMk cId="4275082239" sldId="2147483685"/>
          </pc:sldLayoutMkLst>
        </pc:sldLayoutChg>
        <pc:sldLayoutChg chg="del">
          <pc:chgData name="Steven Wallace" userId="f455ab06884d4394" providerId="LiveId" clId="{018DE377-A1EA-4B8A-ACAA-0DC334084147}" dt="2022-05-26T21:16:35.279" v="74" actId="2696"/>
          <pc:sldLayoutMkLst>
            <pc:docMk/>
            <pc:sldMasterMk cId="3332259918" sldId="2147483684"/>
            <pc:sldLayoutMk cId="778935483" sldId="2147483686"/>
          </pc:sldLayoutMkLst>
        </pc:sldLayoutChg>
        <pc:sldLayoutChg chg="del">
          <pc:chgData name="Steven Wallace" userId="f455ab06884d4394" providerId="LiveId" clId="{018DE377-A1EA-4B8A-ACAA-0DC334084147}" dt="2022-05-26T21:26:54.596" v="167" actId="2696"/>
          <pc:sldLayoutMkLst>
            <pc:docMk/>
            <pc:sldMasterMk cId="3332259918" sldId="2147483684"/>
            <pc:sldLayoutMk cId="150096229" sldId="2147483688"/>
          </pc:sldLayoutMkLst>
        </pc:sldLayoutChg>
        <pc:sldLayoutChg chg="del">
          <pc:chgData name="Steven Wallace" userId="f455ab06884d4394" providerId="LiveId" clId="{018DE377-A1EA-4B8A-ACAA-0DC334084147}" dt="2022-05-26T21:26:58.486" v="168" actId="2696"/>
          <pc:sldLayoutMkLst>
            <pc:docMk/>
            <pc:sldMasterMk cId="3332259918" sldId="2147483684"/>
            <pc:sldLayoutMk cId="2150615612" sldId="214748368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10000A-34AB-E882-CAF6-183B47ABDA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ED9813F-D2DF-7C5F-7AF3-B7CE859038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96BA19-F742-400B-9DDF-6C8796FDF6FD}" type="datetimeFigureOut">
              <a:rPr lang="en-US" smtClean="0"/>
              <a:t>5/29/2022</a:t>
            </a:fld>
            <a:endParaRPr lang="en-US"/>
          </a:p>
        </p:txBody>
      </p:sp>
      <p:sp>
        <p:nvSpPr>
          <p:cNvPr id="4" name="Footer Placeholder 3">
            <a:extLst>
              <a:ext uri="{FF2B5EF4-FFF2-40B4-BE49-F238E27FC236}">
                <a16:creationId xmlns:a16="http://schemas.microsoft.com/office/drawing/2014/main" id="{EA3C2F18-4FB3-2691-F338-DEA05CF176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E7C3DB-33ED-6C9D-A74C-6151D2DC36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E4CC3D-2035-4B73-A9E3-2B1A1C04F4FC}" type="slidenum">
              <a:rPr lang="en-US" smtClean="0"/>
              <a:t>‹#›</a:t>
            </a:fld>
            <a:endParaRPr lang="en-US"/>
          </a:p>
        </p:txBody>
      </p:sp>
    </p:spTree>
    <p:extLst>
      <p:ext uri="{BB962C8B-B14F-4D97-AF65-F5344CB8AC3E}">
        <p14:creationId xmlns:p14="http://schemas.microsoft.com/office/powerpoint/2010/main" val="26532681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398661" y="4304697"/>
            <a:ext cx="3233452" cy="281993"/>
          </a:xfrm>
        </p:spPr>
        <p:txBody>
          <a:bodyPr>
            <a:noAutofit/>
          </a:bodyPr>
          <a:lstStyle>
            <a:lvl1pPr>
              <a:defRPr sz="1467"/>
            </a:lvl1pPr>
          </a:lstStyle>
          <a:p>
            <a:pPr lvl="0"/>
            <a:r>
              <a:rPr lang="en-US" dirty="0"/>
              <a:t>Add Your Subtitle</a:t>
            </a:r>
          </a:p>
        </p:txBody>
      </p:sp>
      <p:sp>
        <p:nvSpPr>
          <p:cNvPr id="5" name="Title 1"/>
          <p:cNvSpPr>
            <a:spLocks noGrp="1"/>
          </p:cNvSpPr>
          <p:nvPr>
            <p:ph type="title" hasCustomPrompt="1"/>
          </p:nvPr>
        </p:nvSpPr>
        <p:spPr>
          <a:xfrm>
            <a:off x="3148248" y="2730680"/>
            <a:ext cx="5700233" cy="1323605"/>
          </a:xfrm>
        </p:spPr>
        <p:txBody>
          <a:bodyPr/>
          <a:lstStyle/>
          <a:p>
            <a:r>
              <a:rPr lang="en-US" dirty="0"/>
              <a:t>Add Your Title</a:t>
            </a:r>
          </a:p>
        </p:txBody>
      </p:sp>
    </p:spTree>
    <p:extLst>
      <p:ext uri="{BB962C8B-B14F-4D97-AF65-F5344CB8AC3E}">
        <p14:creationId xmlns:p14="http://schemas.microsoft.com/office/powerpoint/2010/main" val="161029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624417" y="1824428"/>
            <a:ext cx="10949099" cy="455097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4376540" y="274639"/>
            <a:ext cx="3303273" cy="750856"/>
          </a:xfrm>
        </p:spPr>
        <p:txBody>
          <a:bodyPr>
            <a:normAutofit/>
          </a:bodyPr>
          <a:lstStyle>
            <a:lvl1pPr>
              <a:defRPr sz="2133"/>
            </a:lvl1pPr>
          </a:lstStyle>
          <a:p>
            <a:r>
              <a:rPr lang="en-US" dirty="0"/>
              <a:t>Add Your Title</a:t>
            </a:r>
          </a:p>
        </p:txBody>
      </p:sp>
    </p:spTree>
    <p:extLst>
      <p:ext uri="{BB962C8B-B14F-4D97-AF65-F5344CB8AC3E}">
        <p14:creationId xmlns:p14="http://schemas.microsoft.com/office/powerpoint/2010/main" val="301602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30"/>
            <a:ext cx="10880084" cy="4486813"/>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02733" y="5361518"/>
            <a:ext cx="10879667" cy="990253"/>
          </a:xfrm>
        </p:spPr>
        <p:txBody>
          <a:bodyPr>
            <a:normAutofit/>
          </a:bodyPr>
          <a:lstStyle>
            <a:lvl1pPr>
              <a:defRPr sz="1867" baseline="0"/>
            </a:lvl1pPr>
          </a:lstStyle>
          <a:p>
            <a:pPr lvl="0"/>
            <a:r>
              <a:rPr lang="en-US" dirty="0"/>
              <a:t>Add Verse Here</a:t>
            </a:r>
          </a:p>
        </p:txBody>
      </p:sp>
    </p:spTree>
    <p:extLst>
      <p:ext uri="{BB962C8B-B14F-4D97-AF65-F5344CB8AC3E}">
        <p14:creationId xmlns:p14="http://schemas.microsoft.com/office/powerpoint/2010/main" val="289603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29"/>
            <a:ext cx="10880084" cy="5805547"/>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Text Here</a:t>
            </a:r>
          </a:p>
        </p:txBody>
      </p:sp>
    </p:spTree>
    <p:extLst>
      <p:ext uri="{BB962C8B-B14F-4D97-AF65-F5344CB8AC3E}">
        <p14:creationId xmlns:p14="http://schemas.microsoft.com/office/powerpoint/2010/main" val="300180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4462945" y="3735899"/>
            <a:ext cx="3187817" cy="167780"/>
          </a:xfrm>
        </p:spPr>
        <p:txBody>
          <a:bodyPr anchor="ctr">
            <a:normAutofit/>
          </a:bodyPr>
          <a:lstStyle>
            <a:lvl1pPr>
              <a:defRPr sz="2133"/>
            </a:lvl1pPr>
          </a:lstStyle>
          <a:p>
            <a:pPr lvl="0"/>
            <a:r>
              <a:rPr lang="en-US" dirty="0"/>
              <a:t>Add Your Subtitle</a:t>
            </a:r>
          </a:p>
        </p:txBody>
      </p:sp>
    </p:spTree>
    <p:extLst>
      <p:ext uri="{BB962C8B-B14F-4D97-AF65-F5344CB8AC3E}">
        <p14:creationId xmlns:p14="http://schemas.microsoft.com/office/powerpoint/2010/main" val="29642019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5/29/2022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332259918"/>
      </p:ext>
    </p:extLst>
  </p:cSld>
  <p:clrMap bg1="dk1" tx1="lt1" bg2="dk2" tx2="lt2" accent1="accent1" accent2="accent2" accent3="accent3" accent4="accent4" accent5="accent5" accent6="accent6" hlink="hlink" folHlink="folHlink"/>
  <p:sldLayoutIdLst>
    <p:sldLayoutId id="2147483687" r:id="rId1"/>
    <p:sldLayoutId id="2147483690" r:id="rId2"/>
    <p:sldLayoutId id="2147483691" r:id="rId3"/>
    <p:sldLayoutId id="2147483692" r:id="rId4"/>
    <p:sldLayoutId id="2147483693" r:id="rId5"/>
  </p:sldLayoutIdLst>
  <p:txStyles>
    <p:titleStyle>
      <a:lvl1pPr algn="ctr" defTabSz="1219170" rtl="0" eaLnBrk="1" latinLnBrk="0" hangingPunct="1">
        <a:spcBef>
          <a:spcPct val="0"/>
        </a:spcBef>
        <a:buNone/>
        <a:defRPr sz="5867" kern="1200">
          <a:solidFill>
            <a:srgbClr val="F4DDE3"/>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0" indent="0" algn="l" defTabSz="1219170" rtl="0" eaLnBrk="1" latinLnBrk="0" hangingPunct="1">
        <a:spcBef>
          <a:spcPct val="20000"/>
        </a:spcBef>
        <a:buFont typeface="Arial"/>
        <a:buNone/>
        <a:defRPr sz="4000" kern="1200">
          <a:solidFill>
            <a:srgbClr val="F4DDE3"/>
          </a:solidFill>
          <a:latin typeface="Bahnschrift Light" panose="020B0502040204020203" pitchFamily="34" charset="0"/>
          <a:ea typeface="+mn-ea"/>
          <a:cs typeface="Bahnschrift Light" panose="020B0502040204020203" pitchFamily="34" charset="0"/>
        </a:defRPr>
      </a:lvl1pPr>
      <a:lvl2pPr marL="1219170" indent="-609585" algn="l" defTabSz="1219170" rtl="0" eaLnBrk="1" latinLnBrk="0" hangingPunct="1">
        <a:spcBef>
          <a:spcPct val="20000"/>
        </a:spcBef>
        <a:buFont typeface="Arial"/>
        <a:buChar char="•"/>
        <a:defRPr sz="4000" kern="1200">
          <a:solidFill>
            <a:srgbClr val="F4DDE3"/>
          </a:solidFill>
          <a:latin typeface="Bahnschrift Light" panose="020B0502040204020203" pitchFamily="34" charset="0"/>
          <a:ea typeface="+mn-ea"/>
          <a:cs typeface="Bahnschrift Light" panose="020B0502040204020203" pitchFamily="34" charset="0"/>
        </a:defRPr>
      </a:lvl2pPr>
      <a:lvl3pPr marL="1219170" indent="0" algn="l" defTabSz="1219170" rtl="0" eaLnBrk="1" latinLnBrk="0" hangingPunct="1">
        <a:spcBef>
          <a:spcPct val="20000"/>
        </a:spcBef>
        <a:buFont typeface="Arial" pitchFamily="34" charset="0"/>
        <a:buNone/>
        <a:defRPr sz="4000" kern="1200">
          <a:solidFill>
            <a:srgbClr val="F4DDE3"/>
          </a:solidFill>
          <a:latin typeface="Bahnschrift Light" panose="020B0502040204020203" pitchFamily="34" charset="0"/>
          <a:ea typeface="+mn-ea"/>
          <a:cs typeface="Bahnschrift Light" panose="020B0502040204020203" pitchFamily="34" charset="0"/>
        </a:defRPr>
      </a:lvl3pPr>
      <a:lvl4pPr marL="1828754" indent="0" algn="l" defTabSz="1219170" rtl="0" eaLnBrk="1" latinLnBrk="0" hangingPunct="1">
        <a:spcBef>
          <a:spcPct val="20000"/>
        </a:spcBef>
        <a:buFont typeface="Arial" pitchFamily="34" charset="0"/>
        <a:buNone/>
        <a:defRPr sz="4000" kern="1200">
          <a:solidFill>
            <a:srgbClr val="F4DDE3"/>
          </a:solidFill>
          <a:latin typeface="Bahnschrift Light" panose="020B0502040204020203" pitchFamily="34" charset="0"/>
          <a:ea typeface="+mn-ea"/>
          <a:cs typeface="Bahnschrift Light" panose="020B0502040204020203" pitchFamily="34" charset="0"/>
        </a:defRPr>
      </a:lvl4pPr>
      <a:lvl5pPr marL="2438339" indent="0" algn="l" defTabSz="1219170" rtl="0" eaLnBrk="1" latinLnBrk="0" hangingPunct="1">
        <a:spcBef>
          <a:spcPct val="20000"/>
        </a:spcBef>
        <a:buFont typeface="Arial" pitchFamily="34" charset="0"/>
        <a:buNone/>
        <a:defRPr sz="4000" kern="1200">
          <a:solidFill>
            <a:srgbClr val="F4DDE3"/>
          </a:solidFill>
          <a:latin typeface="Bahnschrift Light" panose="020B0502040204020203" pitchFamily="34" charset="0"/>
          <a:ea typeface="+mn-ea"/>
          <a:cs typeface="Bahnschrift Light" panose="020B0502040204020203"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newgrounds.com/art/view/tpavlikova/four-horsemen-of-the-apocalypse"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austicsodapodcast.com/2012/12/31/four-horsemen-famine/" TargetMode="Externa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ynner.deviantart.com/art/Silent-Knight-Four-Horsemen-of-the-Apocalypse-351625919"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ynner.deviantart.com/art/Silent-Knight-Four-Horsemen-of-the-Apocalypse-351625919"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ynner.deviantart.com/art/Silent-Knight-Four-Horsemen-of-the-Apocalypse-351625919"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ynner.deviantart.com/art/Silent-Knight-Four-Horsemen-of-the-Apocalypse-351625919"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1F63175-B462-CCAE-5595-125B6CEC8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ext Placeholder 17"/>
          <p:cNvSpPr>
            <a:spLocks noGrp="1"/>
          </p:cNvSpPr>
          <p:nvPr>
            <p:ph type="body" sz="quarter" idx="11"/>
          </p:nvPr>
        </p:nvSpPr>
        <p:spPr>
          <a:xfrm>
            <a:off x="615946" y="204263"/>
            <a:ext cx="11000666" cy="1237319"/>
          </a:xfrm>
        </p:spPr>
        <p:txBody>
          <a:bodyPr>
            <a:noAutofit/>
          </a:bodyPr>
          <a:lstStyle/>
          <a:p>
            <a:pPr algn="ctr"/>
            <a:r>
              <a:rPr lang="en-US" sz="3600" b="1" dirty="0">
                <a:solidFill>
                  <a:schemeClr val="tx1"/>
                </a:solidFill>
                <a:effectLst>
                  <a:glow rad="101600">
                    <a:srgbClr val="00B0F0">
                      <a:alpha val="60000"/>
                    </a:srgbClr>
                  </a:glow>
                  <a:outerShdw blurRad="38100" dist="38100" dir="2700000" algn="tl">
                    <a:srgbClr val="000000">
                      <a:alpha val="43137"/>
                    </a:srgbClr>
                  </a:outerShdw>
                </a:effectLst>
                <a:latin typeface="Arial Black" panose="020B0A04020102020204" pitchFamily="34" charset="0"/>
              </a:rPr>
              <a:t>THE NORTH RIDGEVILLE</a:t>
            </a:r>
            <a:br>
              <a:rPr lang="en-US" sz="3600" b="1" dirty="0">
                <a:solidFill>
                  <a:schemeClr val="tx1"/>
                </a:solidFill>
                <a:effectLst>
                  <a:glow rad="101600">
                    <a:srgbClr val="00B0F0">
                      <a:alpha val="60000"/>
                    </a:srgbClr>
                  </a:glow>
                  <a:outerShdw blurRad="38100" dist="38100" dir="2700000" algn="tl">
                    <a:srgbClr val="000000">
                      <a:alpha val="43137"/>
                    </a:srgbClr>
                  </a:outerShdw>
                </a:effectLst>
                <a:latin typeface="Arial Black" panose="020B0A04020102020204" pitchFamily="34" charset="0"/>
              </a:rPr>
            </a:br>
            <a:r>
              <a:rPr lang="en-US" sz="4400" b="1" dirty="0">
                <a:solidFill>
                  <a:schemeClr val="tx1"/>
                </a:solidFill>
                <a:effectLst>
                  <a:glow rad="101600">
                    <a:srgbClr val="00B0F0">
                      <a:alpha val="60000"/>
                    </a:srgbClr>
                  </a:glow>
                  <a:outerShdw blurRad="38100" dist="38100" dir="2700000" algn="tl">
                    <a:srgbClr val="000000">
                      <a:alpha val="43137"/>
                    </a:srgbClr>
                  </a:outerShdw>
                </a:effectLst>
                <a:latin typeface="Arial Black" panose="020B0A04020102020204" pitchFamily="34" charset="0"/>
              </a:rPr>
              <a:t>CHURCH OF CHRIST</a:t>
            </a:r>
            <a:endParaRPr lang="en-US" sz="3200" b="1" dirty="0">
              <a:solidFill>
                <a:schemeClr val="tx1"/>
              </a:solidFill>
              <a:effectLst>
                <a:glow rad="101600">
                  <a:srgbClr val="00B0F0">
                    <a:alpha val="60000"/>
                  </a:srgbClr>
                </a:glow>
                <a:outerShdw blurRad="38100" dist="38100" dir="2700000" algn="tl">
                  <a:srgbClr val="000000">
                    <a:alpha val="43137"/>
                  </a:srgbClr>
                </a:outerShdw>
              </a:effectLst>
              <a:latin typeface="Arial Black" panose="020B0A04020102020204" pitchFamily="34" charset="0"/>
            </a:endParaRPr>
          </a:p>
        </p:txBody>
      </p:sp>
      <p:sp>
        <p:nvSpPr>
          <p:cNvPr id="3" name="TextBox 2">
            <a:extLst>
              <a:ext uri="{FF2B5EF4-FFF2-40B4-BE49-F238E27FC236}">
                <a16:creationId xmlns:a16="http://schemas.microsoft.com/office/drawing/2014/main" id="{8D431D6D-FD10-4E3F-AB95-77831475A98E}"/>
              </a:ext>
            </a:extLst>
          </p:cNvPr>
          <p:cNvSpPr txBox="1"/>
          <p:nvPr/>
        </p:nvSpPr>
        <p:spPr>
          <a:xfrm>
            <a:off x="447360" y="5749593"/>
            <a:ext cx="11218984" cy="970478"/>
          </a:xfrm>
          <a:prstGeom prst="round2DiagRect">
            <a:avLst>
              <a:gd name="adj1" fmla="val 30939"/>
              <a:gd name="adj2" fmla="val 0"/>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wrap="square" tIns="0" bIns="0" anchor="ctr" anchorCtr="0">
            <a:spAutoFit/>
          </a:bodyPr>
          <a:lstStyle/>
          <a:p>
            <a:pPr defTabSz="914354">
              <a:defRPr/>
            </a:pPr>
            <a:r>
              <a:rPr lang="en-US" sz="2600" i="1" dirty="0">
                <a:solidFill>
                  <a:prstClr val="white"/>
                </a:solidFill>
                <a:latin typeface="Calibri" panose="020F0502020204030204" pitchFamily="34" charset="0"/>
                <a:ea typeface="Calibri" panose="020F0502020204030204" pitchFamily="34" charset="0"/>
              </a:rPr>
              <a:t>Scripture taken from the New King James Version®. </a:t>
            </a:r>
          </a:p>
          <a:p>
            <a:pPr defTabSz="914354">
              <a:defRPr/>
            </a:pPr>
            <a:r>
              <a:rPr lang="en-US" sz="2600" i="1" dirty="0">
                <a:solidFill>
                  <a:prstClr val="white"/>
                </a:solidFill>
                <a:latin typeface="Calibri" panose="020F0502020204030204" pitchFamily="34" charset="0"/>
                <a:ea typeface="Calibri" panose="020F0502020204030204" pitchFamily="34" charset="0"/>
              </a:rPr>
              <a:t>Copyright © 1982 by Thomas Nelson. Used by permission. All rights reserved.</a:t>
            </a:r>
            <a:endParaRPr lang="en-US" sz="2600" dirty="0">
              <a:solidFill>
                <a:prstClr val="white"/>
              </a:solidFill>
              <a:latin typeface="Trebuchet MS"/>
            </a:endParaRPr>
          </a:p>
        </p:txBody>
      </p:sp>
    </p:spTree>
    <p:extLst>
      <p:ext uri="{BB962C8B-B14F-4D97-AF65-F5344CB8AC3E}">
        <p14:creationId xmlns:p14="http://schemas.microsoft.com/office/powerpoint/2010/main" val="315644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Then one of the elders answered, saying to me, "Who are these arrayed in white robes, and where did they come from?"</a:t>
            </a:r>
          </a:p>
          <a:p>
            <a:r>
              <a:rPr lang="en-US" dirty="0"/>
              <a:t>And I said to him, "Sir, you know." So he said to me, "These are the ones who come out of the great tribulation, and washed their robes and made them white in the blood of the Lamb.</a:t>
            </a:r>
          </a:p>
        </p:txBody>
      </p:sp>
      <p:sp>
        <p:nvSpPr>
          <p:cNvPr id="5" name="Text Placeholder 4"/>
          <p:cNvSpPr>
            <a:spLocks noGrp="1"/>
          </p:cNvSpPr>
          <p:nvPr>
            <p:ph type="body" sz="quarter" idx="14"/>
          </p:nvPr>
        </p:nvSpPr>
        <p:spPr/>
        <p:txBody>
          <a:bodyPr>
            <a:normAutofit lnSpcReduction="10000"/>
          </a:bodyPr>
          <a:lstStyle/>
          <a:p>
            <a:r>
              <a:rPr lang="en-US" sz="6000" dirty="0"/>
              <a:t>Revelation 7:13, 14</a:t>
            </a:r>
          </a:p>
        </p:txBody>
      </p:sp>
    </p:spTree>
    <p:extLst>
      <p:ext uri="{BB962C8B-B14F-4D97-AF65-F5344CB8AC3E}">
        <p14:creationId xmlns:p14="http://schemas.microsoft.com/office/powerpoint/2010/main" val="387725397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3C369D-BE1F-F345-5F4A-761467C84521}"/>
              </a:ext>
            </a:extLst>
          </p:cNvPr>
          <p:cNvSpPr>
            <a:spLocks noGrp="1"/>
          </p:cNvSpPr>
          <p:nvPr>
            <p:ph type="body" sz="quarter" idx="13"/>
          </p:nvPr>
        </p:nvSpPr>
        <p:spPr/>
        <p:txBody>
          <a:bodyPr>
            <a:normAutofit/>
          </a:bodyPr>
          <a:lstStyle/>
          <a:p>
            <a:r>
              <a:rPr lang="en-US" dirty="0"/>
              <a:t>The sea gave up the dead who were in it, and </a:t>
            </a:r>
            <a:r>
              <a:rPr lang="en-US" b="1" u="sng" dirty="0"/>
              <a:t>Death and Hades delivered up the dead </a:t>
            </a:r>
            <a:r>
              <a:rPr lang="en-US" dirty="0"/>
              <a:t>who were in them. And they were judged, each one according to his works.</a:t>
            </a:r>
          </a:p>
          <a:p>
            <a:r>
              <a:rPr lang="en-US" b="1" u="sng" dirty="0"/>
              <a:t>Then Death and Hades were cast into the lake of fire</a:t>
            </a:r>
            <a:r>
              <a:rPr lang="en-US" dirty="0"/>
              <a:t>. This is the second death.</a:t>
            </a:r>
          </a:p>
        </p:txBody>
      </p:sp>
      <p:sp>
        <p:nvSpPr>
          <p:cNvPr id="3" name="Text Placeholder 2">
            <a:extLst>
              <a:ext uri="{FF2B5EF4-FFF2-40B4-BE49-F238E27FC236}">
                <a16:creationId xmlns:a16="http://schemas.microsoft.com/office/drawing/2014/main" id="{6CCA0F18-52F7-E8C1-19AA-23BDBB390F61}"/>
              </a:ext>
            </a:extLst>
          </p:cNvPr>
          <p:cNvSpPr>
            <a:spLocks noGrp="1"/>
          </p:cNvSpPr>
          <p:nvPr>
            <p:ph type="body" sz="quarter" idx="14"/>
          </p:nvPr>
        </p:nvSpPr>
        <p:spPr/>
        <p:txBody>
          <a:bodyPr>
            <a:normAutofit lnSpcReduction="10000"/>
          </a:bodyPr>
          <a:lstStyle/>
          <a:p>
            <a:r>
              <a:rPr lang="en-US" sz="6000" dirty="0"/>
              <a:t>Revelation 20:13, 14</a:t>
            </a:r>
          </a:p>
        </p:txBody>
      </p:sp>
    </p:spTree>
    <p:extLst>
      <p:ext uri="{BB962C8B-B14F-4D97-AF65-F5344CB8AC3E}">
        <p14:creationId xmlns:p14="http://schemas.microsoft.com/office/powerpoint/2010/main" val="164254879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3C369D-BE1F-F345-5F4A-761467C84521}"/>
              </a:ext>
            </a:extLst>
          </p:cNvPr>
          <p:cNvSpPr>
            <a:spLocks noGrp="1"/>
          </p:cNvSpPr>
          <p:nvPr>
            <p:ph type="body" sz="quarter" idx="13"/>
          </p:nvPr>
        </p:nvSpPr>
        <p:spPr/>
        <p:txBody>
          <a:bodyPr>
            <a:normAutofit fontScale="92500" lnSpcReduction="20000"/>
          </a:bodyPr>
          <a:lstStyle/>
          <a:p>
            <a:r>
              <a:rPr lang="en-US" dirty="0"/>
              <a:t>And I heard a loud voice from heaven saying, "Behold, the tabernacle of God [is] with men, and He will dwell with them, and they shall be His people. God Himself will be with them [and be] their God.</a:t>
            </a:r>
          </a:p>
          <a:p>
            <a:r>
              <a:rPr lang="en-US" dirty="0"/>
              <a:t>"And God will wipe away every tear from their eyes; there shall be no more death, nor sorrow, nor crying. There shall be no more pain, for the former things have passed away."</a:t>
            </a:r>
          </a:p>
        </p:txBody>
      </p:sp>
      <p:sp>
        <p:nvSpPr>
          <p:cNvPr id="3" name="Text Placeholder 2">
            <a:extLst>
              <a:ext uri="{FF2B5EF4-FFF2-40B4-BE49-F238E27FC236}">
                <a16:creationId xmlns:a16="http://schemas.microsoft.com/office/drawing/2014/main" id="{6CCA0F18-52F7-E8C1-19AA-23BDBB390F61}"/>
              </a:ext>
            </a:extLst>
          </p:cNvPr>
          <p:cNvSpPr>
            <a:spLocks noGrp="1"/>
          </p:cNvSpPr>
          <p:nvPr>
            <p:ph type="body" sz="quarter" idx="14"/>
          </p:nvPr>
        </p:nvSpPr>
        <p:spPr/>
        <p:txBody>
          <a:bodyPr>
            <a:normAutofit lnSpcReduction="10000"/>
          </a:bodyPr>
          <a:lstStyle/>
          <a:p>
            <a:r>
              <a:rPr lang="en-US" sz="6000" dirty="0"/>
              <a:t>Revelation 21:3, 4</a:t>
            </a:r>
          </a:p>
        </p:txBody>
      </p:sp>
    </p:spTree>
    <p:extLst>
      <p:ext uri="{BB962C8B-B14F-4D97-AF65-F5344CB8AC3E}">
        <p14:creationId xmlns:p14="http://schemas.microsoft.com/office/powerpoint/2010/main" val="137976684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6852C96-E89A-8547-3A3E-C0A795D64428}"/>
              </a:ext>
            </a:extLst>
          </p:cNvPr>
          <p:cNvSpPr>
            <a:spLocks noGrp="1"/>
          </p:cNvSpPr>
          <p:nvPr>
            <p:ph type="body" sz="quarter" idx="11"/>
          </p:nvPr>
        </p:nvSpPr>
        <p:spPr/>
        <p:txBody>
          <a:bodyPr/>
          <a:lstStyle/>
          <a:p>
            <a:endParaRPr lang="en-US"/>
          </a:p>
        </p:txBody>
      </p:sp>
      <p:sp>
        <p:nvSpPr>
          <p:cNvPr id="6" name="Title 5">
            <a:extLst>
              <a:ext uri="{FF2B5EF4-FFF2-40B4-BE49-F238E27FC236}">
                <a16:creationId xmlns:a16="http://schemas.microsoft.com/office/drawing/2014/main" id="{C4A02543-3763-3CC7-A605-E33C67258DEF}"/>
              </a:ext>
            </a:extLst>
          </p:cNvPr>
          <p:cNvSpPr>
            <a:spLocks noGrp="1"/>
          </p:cNvSpPr>
          <p:nvPr>
            <p:ph type="title"/>
          </p:nvPr>
        </p:nvSpPr>
        <p:spPr/>
        <p:txBody>
          <a:bodyPr/>
          <a:lstStyle/>
          <a:p>
            <a:endParaRPr lang="en-US"/>
          </a:p>
        </p:txBody>
      </p:sp>
      <p:pic>
        <p:nvPicPr>
          <p:cNvPr id="4" name="Picture 3" descr="A group of people in clothing&#10;&#10;Description automatically generated with medium confidence">
            <a:extLst>
              <a:ext uri="{FF2B5EF4-FFF2-40B4-BE49-F238E27FC236}">
                <a16:creationId xmlns:a16="http://schemas.microsoft.com/office/drawing/2014/main" id="{1FE616AA-A8EA-002D-722B-059A5D0D47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22308" y="1032351"/>
            <a:ext cx="9747379" cy="5085590"/>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C1D93960-428B-E0D1-E461-577BE6377E8D}"/>
              </a:ext>
            </a:extLst>
          </p:cNvPr>
          <p:cNvSpPr txBox="1"/>
          <p:nvPr/>
        </p:nvSpPr>
        <p:spPr>
          <a:xfrm>
            <a:off x="1222308" y="6579841"/>
            <a:ext cx="8412069" cy="230832"/>
          </a:xfrm>
          <a:prstGeom prst="rect">
            <a:avLst/>
          </a:prstGeom>
          <a:noFill/>
        </p:spPr>
        <p:txBody>
          <a:bodyPr wrap="square" rtlCol="0">
            <a:spAutoFit/>
          </a:bodyPr>
          <a:lstStyle/>
          <a:p>
            <a:r>
              <a:rPr lang="en-US" sz="900" dirty="0">
                <a:hlinkClick r:id="rId3" tooltip="https://www.newgrounds.com/art/view/tpavlikova/four-horsemen-of-the-apocalypse">
                  <a:extLst>
                    <a:ext uri="{A12FA001-AC4F-418D-AE19-62706E023703}">
                      <ahyp:hlinkClr xmlns:ahyp="http://schemas.microsoft.com/office/drawing/2018/hyperlinkcolor" val="tx"/>
                    </a:ext>
                  </a:extLst>
                </a:hlinkClick>
              </a:rPr>
              <a:t>This Photo</a:t>
            </a:r>
            <a:r>
              <a:rPr lang="en-US" sz="900" dirty="0"/>
              <a:t> is licensed under </a:t>
            </a:r>
            <a:r>
              <a:rPr lang="en-US" sz="900" dirty="0">
                <a:solidFill>
                  <a:srgbClr val="5F5F5F"/>
                </a:solidFill>
                <a:hlinkClick r:id="rId4" tooltip="https://creativecommons.org/licenses/by-nc/3.0/">
                  <a:extLst>
                    <a:ext uri="{A12FA001-AC4F-418D-AE19-62706E023703}">
                      <ahyp:hlinkClr xmlns:ahyp="http://schemas.microsoft.com/office/drawing/2018/hyperlinkcolor" val="tx"/>
                    </a:ext>
                  </a:extLst>
                </a:hlinkClick>
              </a:rPr>
              <a:t>CC </a:t>
            </a:r>
            <a:r>
              <a:rPr lang="en-US" sz="900" dirty="0">
                <a:hlinkClick r:id="rId4" tooltip="https://creativecommons.org/licenses/by-nc/3.0/">
                  <a:extLst>
                    <a:ext uri="{A12FA001-AC4F-418D-AE19-62706E023703}">
                      <ahyp:hlinkClr xmlns:ahyp="http://schemas.microsoft.com/office/drawing/2018/hyperlinkcolor" val="tx"/>
                    </a:ext>
                  </a:extLst>
                </a:hlinkClick>
              </a:rPr>
              <a:t>BY-NC</a:t>
            </a:r>
            <a:r>
              <a:rPr lang="en-US" sz="900" dirty="0"/>
              <a:t> </a:t>
            </a:r>
          </a:p>
        </p:txBody>
      </p:sp>
      <p:sp>
        <p:nvSpPr>
          <p:cNvPr id="8" name="TextBox 7">
            <a:extLst>
              <a:ext uri="{FF2B5EF4-FFF2-40B4-BE49-F238E27FC236}">
                <a16:creationId xmlns:a16="http://schemas.microsoft.com/office/drawing/2014/main" id="{A3FDF5FE-5804-C253-A0D2-7F5C1E0B96EF}"/>
              </a:ext>
            </a:extLst>
          </p:cNvPr>
          <p:cNvSpPr txBox="1"/>
          <p:nvPr/>
        </p:nvSpPr>
        <p:spPr>
          <a:xfrm>
            <a:off x="1418711" y="3703857"/>
            <a:ext cx="9690473" cy="1201680"/>
          </a:xfrm>
          <a:prstGeom prst="rect">
            <a:avLst/>
          </a:prstGeom>
          <a:noFill/>
        </p:spPr>
        <p:txBody>
          <a:bodyPr wrap="none" rtlCol="0">
            <a:prstTxWarp prst="textStop">
              <a:avLst/>
            </a:prstTxWarp>
            <a:spAutoFit/>
          </a:bodyPr>
          <a:lstStyle/>
          <a:p>
            <a:r>
              <a:rPr lang="en-US" sz="6000" dirty="0">
                <a:ln w="28575">
                  <a:solidFill>
                    <a:schemeClr val="bg2"/>
                  </a:solidFill>
                </a:ln>
                <a:latin typeface="Cinzel Black" pitchFamily="2" charset="0"/>
              </a:rPr>
              <a:t>THE FOUR HORSEMEN</a:t>
            </a:r>
          </a:p>
        </p:txBody>
      </p:sp>
      <p:sp>
        <p:nvSpPr>
          <p:cNvPr id="9" name="TextBox 8">
            <a:extLst>
              <a:ext uri="{FF2B5EF4-FFF2-40B4-BE49-F238E27FC236}">
                <a16:creationId xmlns:a16="http://schemas.microsoft.com/office/drawing/2014/main" id="{9917E06D-C660-4FD1-0661-4FAA1C70E263}"/>
              </a:ext>
            </a:extLst>
          </p:cNvPr>
          <p:cNvSpPr txBox="1"/>
          <p:nvPr/>
        </p:nvSpPr>
        <p:spPr>
          <a:xfrm>
            <a:off x="2877737" y="5533659"/>
            <a:ext cx="6436518" cy="583979"/>
          </a:xfrm>
          <a:prstGeom prst="rect">
            <a:avLst/>
          </a:prstGeom>
          <a:noFill/>
        </p:spPr>
        <p:txBody>
          <a:bodyPr wrap="none" rtlCol="0">
            <a:prstTxWarp prst="textPlain">
              <a:avLst/>
            </a:prstTxWarp>
            <a:spAutoFit/>
          </a:bodyPr>
          <a:lstStyle/>
          <a:p>
            <a:r>
              <a:rPr lang="en-US" spc="600" dirty="0">
                <a:ln w="19050">
                  <a:solidFill>
                    <a:schemeClr val="tx1"/>
                  </a:solidFill>
                </a:ln>
                <a:solidFill>
                  <a:schemeClr val="bg2"/>
                </a:solidFill>
                <a:latin typeface="Trade Gothic Next Heavy" panose="020B0604020202020204" pitchFamily="34" charset="0"/>
                <a:ea typeface="Segoe UI Black" panose="020B0A02040204020203" pitchFamily="34" charset="0"/>
              </a:rPr>
              <a:t>REVELATION 6:1-8</a:t>
            </a:r>
          </a:p>
        </p:txBody>
      </p:sp>
    </p:spTree>
    <p:extLst>
      <p:ext uri="{BB962C8B-B14F-4D97-AF65-F5344CB8AC3E}">
        <p14:creationId xmlns:p14="http://schemas.microsoft.com/office/powerpoint/2010/main" val="3284045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813054" y="2340814"/>
            <a:ext cx="4734098" cy="3048824"/>
          </a:xfrm>
        </p:spPr>
        <p:txBody>
          <a:bodyPr/>
          <a:lstStyle/>
          <a:p>
            <a:pPr algn="ctr"/>
            <a:r>
              <a:rPr lang="en-US" sz="3200" dirty="0"/>
              <a:t>Job 39:19-25</a:t>
            </a:r>
          </a:p>
          <a:p>
            <a:pPr algn="ctr"/>
            <a:r>
              <a:rPr lang="en-US" sz="3200" dirty="0"/>
              <a:t>Jeremiah 6:23; 12:5; 46:4; etc.</a:t>
            </a:r>
          </a:p>
          <a:p>
            <a:pPr algn="ctr"/>
            <a:r>
              <a:rPr lang="en-US" sz="3200" dirty="0"/>
              <a:t>Similar images: </a:t>
            </a:r>
            <a:br>
              <a:rPr lang="en-US" sz="3200" dirty="0"/>
            </a:br>
            <a:r>
              <a:rPr lang="en-US" sz="3200" dirty="0"/>
              <a:t>Zech. 1:7-11; 6:1-8</a:t>
            </a:r>
          </a:p>
        </p:txBody>
      </p:sp>
      <p:sp>
        <p:nvSpPr>
          <p:cNvPr id="2" name="Title 1"/>
          <p:cNvSpPr>
            <a:spLocks noGrp="1"/>
          </p:cNvSpPr>
          <p:nvPr>
            <p:ph type="title"/>
          </p:nvPr>
        </p:nvSpPr>
        <p:spPr>
          <a:xfrm>
            <a:off x="6329987" y="1139810"/>
            <a:ext cx="5700233" cy="1323605"/>
          </a:xfrm>
        </p:spPr>
        <p:txBody>
          <a:bodyPr/>
          <a:lstStyle/>
          <a:p>
            <a:r>
              <a:rPr lang="en-US" dirty="0"/>
              <a:t>WAR!</a:t>
            </a:r>
          </a:p>
        </p:txBody>
      </p:sp>
      <p:pic>
        <p:nvPicPr>
          <p:cNvPr id="5" name="Picture 4">
            <a:extLst>
              <a:ext uri="{FF2B5EF4-FFF2-40B4-BE49-F238E27FC236}">
                <a16:creationId xmlns:a16="http://schemas.microsoft.com/office/drawing/2014/main" id="{6BB7D22D-AA03-2EA4-DC4F-3D5FFC73912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1060" y="369329"/>
            <a:ext cx="5700233" cy="57002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94EE28DD-2EA3-42CE-F13A-5EB9807C9980}"/>
              </a:ext>
            </a:extLst>
          </p:cNvPr>
          <p:cNvSpPr txBox="1"/>
          <p:nvPr/>
        </p:nvSpPr>
        <p:spPr>
          <a:xfrm>
            <a:off x="894184" y="6572526"/>
            <a:ext cx="6858000" cy="230832"/>
          </a:xfrm>
          <a:prstGeom prst="rect">
            <a:avLst/>
          </a:prstGeom>
          <a:noFill/>
        </p:spPr>
        <p:txBody>
          <a:bodyPr wrap="square" rtlCol="0">
            <a:spAutoFit/>
          </a:bodyPr>
          <a:lstStyle/>
          <a:p>
            <a:r>
              <a:rPr lang="en-US" sz="900">
                <a:hlinkClick r:id="rId3" tooltip="https://causticsodapodcast.com/2012/12/31/four-horsemen-famine/">
                  <a:extLst>
                    <a:ext uri="{A12FA001-AC4F-418D-AE19-62706E023703}">
                      <ahyp:hlinkClr xmlns:ahyp="http://schemas.microsoft.com/office/drawing/2018/hyperlinkcolor" val="tx"/>
                    </a:ext>
                  </a:extLst>
                </a:hlinkClick>
              </a:rPr>
              <a:t>This Photo</a:t>
            </a:r>
            <a:r>
              <a:rPr lang="en-US" sz="900"/>
              <a:t> by Unknown Author is licensed under </a:t>
            </a:r>
            <a:r>
              <a:rPr lang="en-US" sz="900">
                <a:hlinkClick r:id="rId4" tooltip="https://creativecommons.org/licenses/by-nc-sa/3.0/">
                  <a:extLst>
                    <a:ext uri="{A12FA001-AC4F-418D-AE19-62706E023703}">
                      <ahyp:hlinkClr xmlns:ahyp="http://schemas.microsoft.com/office/drawing/2018/hyperlinkcolor" val="tx"/>
                    </a:ext>
                  </a:extLst>
                </a:hlinkClick>
              </a:rPr>
              <a:t>CC BY-SA-NC</a:t>
            </a:r>
            <a:endParaRPr lang="en-US" sz="900"/>
          </a:p>
        </p:txBody>
      </p:sp>
    </p:spTree>
    <p:extLst>
      <p:ext uri="{BB962C8B-B14F-4D97-AF65-F5344CB8AC3E}">
        <p14:creationId xmlns:p14="http://schemas.microsoft.com/office/powerpoint/2010/main" val="389385671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sz="5400" dirty="0"/>
              <a:t>The symbol “FOUR” = EARTH </a:t>
            </a:r>
            <a:br>
              <a:rPr lang="en-US" sz="5400" dirty="0"/>
            </a:br>
            <a:r>
              <a:rPr lang="en-US" sz="5400" dirty="0"/>
              <a:t>(7:1; Zech. 6:1-8)</a:t>
            </a:r>
          </a:p>
          <a:p>
            <a:r>
              <a:rPr lang="en-US" sz="5400" dirty="0"/>
              <a:t>All part of the same unit to convey the difficulty of the time</a:t>
            </a:r>
          </a:p>
        </p:txBody>
      </p:sp>
      <p:sp>
        <p:nvSpPr>
          <p:cNvPr id="2" name="Title 1"/>
          <p:cNvSpPr>
            <a:spLocks noGrp="1"/>
          </p:cNvSpPr>
          <p:nvPr>
            <p:ph type="title"/>
          </p:nvPr>
        </p:nvSpPr>
        <p:spPr>
          <a:xfrm>
            <a:off x="326280" y="100403"/>
            <a:ext cx="11403792" cy="1099329"/>
          </a:xfrm>
        </p:spPr>
        <p:txBody>
          <a:bodyPr>
            <a:normAutofit/>
          </a:bodyPr>
          <a:lstStyle/>
          <a:p>
            <a:r>
              <a:rPr lang="en-US" sz="4000" dirty="0"/>
              <a:t>Why </a:t>
            </a:r>
            <a:r>
              <a:rPr lang="en-US" sz="4000" u="sng" dirty="0"/>
              <a:t>Four</a:t>
            </a:r>
            <a:r>
              <a:rPr lang="en-US" sz="4000" dirty="0"/>
              <a:t> Horsemen in the Opening Seals?</a:t>
            </a:r>
          </a:p>
        </p:txBody>
      </p:sp>
    </p:spTree>
    <p:extLst>
      <p:ext uri="{BB962C8B-B14F-4D97-AF65-F5344CB8AC3E}">
        <p14:creationId xmlns:p14="http://schemas.microsoft.com/office/powerpoint/2010/main" val="14054839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AC68E3-910F-98DD-EC57-A61D136F59B6}"/>
              </a:ext>
            </a:extLst>
          </p:cNvPr>
          <p:cNvSpPr>
            <a:spLocks noGrp="1"/>
          </p:cNvSpPr>
          <p:nvPr>
            <p:ph type="title"/>
          </p:nvPr>
        </p:nvSpPr>
        <p:spPr>
          <a:xfrm>
            <a:off x="6671108" y="145173"/>
            <a:ext cx="4396656" cy="825942"/>
          </a:xfrm>
        </p:spPr>
        <p:txBody>
          <a:bodyPr>
            <a:normAutofit/>
          </a:bodyPr>
          <a:lstStyle/>
          <a:p>
            <a:r>
              <a:rPr lang="en-US" sz="4000" dirty="0"/>
              <a:t>First Horseman</a:t>
            </a:r>
          </a:p>
        </p:txBody>
      </p:sp>
      <p:pic>
        <p:nvPicPr>
          <p:cNvPr id="10" name="Picture 9" descr="A group of people in clothing&#10;&#10;Description automatically generated with medium confidence">
            <a:extLst>
              <a:ext uri="{FF2B5EF4-FFF2-40B4-BE49-F238E27FC236}">
                <a16:creationId xmlns:a16="http://schemas.microsoft.com/office/drawing/2014/main" id="{AA46814B-958F-6133-583C-6BA42E4FB3F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3007" y="1170992"/>
            <a:ext cx="4812523" cy="4935717"/>
          </a:xfrm>
          <a:prstGeom prst="rect">
            <a:avLst/>
          </a:prstGeom>
          <a:ln w="228600" cap="sq" cmpd="thickThin">
            <a:solidFill>
              <a:srgbClr val="000000"/>
            </a:solidFill>
            <a:prstDash val="solid"/>
            <a:miter lim="800000"/>
          </a:ln>
          <a:effectLst>
            <a:innerShdw blurRad="76200">
              <a:srgbClr val="000000"/>
            </a:innerShdw>
          </a:effectLst>
        </p:spPr>
      </p:pic>
      <p:sp>
        <p:nvSpPr>
          <p:cNvPr id="11" name="TextBox 10">
            <a:extLst>
              <a:ext uri="{FF2B5EF4-FFF2-40B4-BE49-F238E27FC236}">
                <a16:creationId xmlns:a16="http://schemas.microsoft.com/office/drawing/2014/main" id="{5335E4FE-7275-ED09-7A08-8309647119F5}"/>
              </a:ext>
            </a:extLst>
          </p:cNvPr>
          <p:cNvSpPr txBox="1"/>
          <p:nvPr/>
        </p:nvSpPr>
        <p:spPr>
          <a:xfrm>
            <a:off x="292359" y="6375401"/>
            <a:ext cx="6858000" cy="230832"/>
          </a:xfrm>
          <a:prstGeom prst="rect">
            <a:avLst/>
          </a:prstGeom>
          <a:noFill/>
        </p:spPr>
        <p:txBody>
          <a:bodyPr wrap="square" rtlCol="0">
            <a:spAutoFit/>
          </a:bodyPr>
          <a:lstStyle/>
          <a:p>
            <a:r>
              <a:rPr lang="en-US" sz="900">
                <a:hlinkClick r:id="rId3" tooltip="https://synner.deviantart.com/art/Silent-Knight-Four-Horsemen-of-the-Apocalypse-351625919">
                  <a:extLst>
                    <a:ext uri="{A12FA001-AC4F-418D-AE19-62706E023703}">
                      <ahyp:hlinkClr xmlns:ahyp="http://schemas.microsoft.com/office/drawing/2018/hyperlinkcolor" val="tx"/>
                    </a:ext>
                  </a:extLst>
                </a:hlinkClick>
              </a:rPr>
              <a:t>This Photo</a:t>
            </a:r>
            <a:r>
              <a:rPr lang="en-US" sz="900"/>
              <a:t> by Unknown Author is licensed under </a:t>
            </a:r>
            <a:r>
              <a:rPr lang="en-US" sz="900">
                <a:hlinkClick r:id="rId4" tooltip="https://creativecommons.org/licenses/by-nc-nd/3.0/">
                  <a:extLst>
                    <a:ext uri="{A12FA001-AC4F-418D-AE19-62706E023703}">
                      <ahyp:hlinkClr xmlns:ahyp="http://schemas.microsoft.com/office/drawing/2018/hyperlinkcolor" val="tx"/>
                    </a:ext>
                  </a:extLst>
                </a:hlinkClick>
              </a:rPr>
              <a:t>CC BY-NC-ND</a:t>
            </a:r>
            <a:endParaRPr lang="en-US" sz="900"/>
          </a:p>
        </p:txBody>
      </p:sp>
      <p:graphicFrame>
        <p:nvGraphicFramePr>
          <p:cNvPr id="12" name="Table 12">
            <a:extLst>
              <a:ext uri="{FF2B5EF4-FFF2-40B4-BE49-F238E27FC236}">
                <a16:creationId xmlns:a16="http://schemas.microsoft.com/office/drawing/2014/main" id="{2E183EDE-F4D6-464E-1390-92AB78AF3E4C}"/>
              </a:ext>
            </a:extLst>
          </p:cNvPr>
          <p:cNvGraphicFramePr>
            <a:graphicFrameLocks noGrp="1"/>
          </p:cNvGraphicFramePr>
          <p:nvPr>
            <p:extLst>
              <p:ext uri="{D42A27DB-BD31-4B8C-83A1-F6EECF244321}">
                <p14:modId xmlns:p14="http://schemas.microsoft.com/office/powerpoint/2010/main" val="1722742466"/>
              </p:ext>
            </p:extLst>
          </p:nvPr>
        </p:nvGraphicFramePr>
        <p:xfrm>
          <a:off x="5706359" y="1025495"/>
          <a:ext cx="6326154" cy="5094515"/>
        </p:xfrm>
        <a:graphic>
          <a:graphicData uri="http://schemas.openxmlformats.org/drawingml/2006/table">
            <a:tbl>
              <a:tblPr firstRow="1" bandRow="1">
                <a:tableStyleId>{AF606853-7671-496A-8E4F-DF71F8EC918B}</a:tableStyleId>
              </a:tblPr>
              <a:tblGrid>
                <a:gridCol w="3163077">
                  <a:extLst>
                    <a:ext uri="{9D8B030D-6E8A-4147-A177-3AD203B41FA5}">
                      <a16:colId xmlns:a16="http://schemas.microsoft.com/office/drawing/2014/main" val="1230818537"/>
                    </a:ext>
                  </a:extLst>
                </a:gridCol>
                <a:gridCol w="3163077">
                  <a:extLst>
                    <a:ext uri="{9D8B030D-6E8A-4147-A177-3AD203B41FA5}">
                      <a16:colId xmlns:a16="http://schemas.microsoft.com/office/drawing/2014/main" val="1057916039"/>
                    </a:ext>
                  </a:extLst>
                </a:gridCol>
              </a:tblGrid>
              <a:tr h="1058875">
                <a:tc>
                  <a:txBody>
                    <a:bodyPr/>
                    <a:lstStyle/>
                    <a:p>
                      <a:pPr algn="ctr"/>
                      <a:r>
                        <a:rPr lang="en-US" sz="3200" dirty="0"/>
                        <a:t>Rev. 6:2</a:t>
                      </a:r>
                    </a:p>
                  </a:txBody>
                  <a:tcPr anchor="ctr"/>
                </a:tc>
                <a:tc>
                  <a:txBody>
                    <a:bodyPr/>
                    <a:lstStyle/>
                    <a:p>
                      <a:pPr algn="ctr"/>
                      <a:r>
                        <a:rPr lang="en-US" sz="3200" dirty="0"/>
                        <a:t>Rev. 19:11-16</a:t>
                      </a:r>
                    </a:p>
                  </a:txBody>
                  <a:tcPr anchor="ctr"/>
                </a:tc>
                <a:extLst>
                  <a:ext uri="{0D108BD9-81ED-4DB2-BD59-A6C34878D82A}">
                    <a16:rowId xmlns:a16="http://schemas.microsoft.com/office/drawing/2014/main" val="971957661"/>
                  </a:ext>
                </a:extLst>
              </a:tr>
              <a:tr h="1008910">
                <a:tc>
                  <a:txBody>
                    <a:bodyPr/>
                    <a:lstStyle/>
                    <a:p>
                      <a:pPr algn="ctr"/>
                      <a:r>
                        <a:rPr lang="en-US" sz="3200" dirty="0"/>
                        <a:t>One Crown</a:t>
                      </a:r>
                    </a:p>
                  </a:txBody>
                  <a:tcPr anchor="ctr"/>
                </a:tc>
                <a:tc>
                  <a:txBody>
                    <a:bodyPr/>
                    <a:lstStyle/>
                    <a:p>
                      <a:pPr algn="ctr"/>
                      <a:r>
                        <a:rPr lang="en-US" sz="3200" dirty="0"/>
                        <a:t>Many Crowns</a:t>
                      </a:r>
                    </a:p>
                  </a:txBody>
                  <a:tcPr anchor="ctr"/>
                </a:tc>
                <a:extLst>
                  <a:ext uri="{0D108BD9-81ED-4DB2-BD59-A6C34878D82A}">
                    <a16:rowId xmlns:a16="http://schemas.microsoft.com/office/drawing/2014/main" val="3972684986"/>
                  </a:ext>
                </a:extLst>
              </a:tr>
              <a:tr h="1008910">
                <a:tc>
                  <a:txBody>
                    <a:bodyPr/>
                    <a:lstStyle/>
                    <a:p>
                      <a:pPr algn="ctr"/>
                      <a:r>
                        <a:rPr lang="en-US" sz="3200" dirty="0"/>
                        <a:t>“</a:t>
                      </a:r>
                      <a:r>
                        <a:rPr lang="en-US" sz="3200" dirty="0" err="1"/>
                        <a:t>stephanos</a:t>
                      </a:r>
                      <a:r>
                        <a:rPr lang="en-US" sz="3200" dirty="0"/>
                        <a:t>”</a:t>
                      </a:r>
                    </a:p>
                  </a:txBody>
                  <a:tcPr anchor="ctr"/>
                </a:tc>
                <a:tc>
                  <a:txBody>
                    <a:bodyPr/>
                    <a:lstStyle/>
                    <a:p>
                      <a:pPr algn="ctr"/>
                      <a:r>
                        <a:rPr lang="en-US" sz="3200" i="0" u="none" kern="1200" dirty="0">
                          <a:solidFill>
                            <a:schemeClr val="lt1"/>
                          </a:solidFill>
                          <a:effectLst/>
                          <a:latin typeface="+mn-lt"/>
                          <a:ea typeface="+mn-ea"/>
                          <a:cs typeface="+mn-cs"/>
                        </a:rPr>
                        <a:t>“</a:t>
                      </a:r>
                      <a:r>
                        <a:rPr lang="en-US" sz="3200" i="0" u="none" kern="1200" dirty="0" err="1">
                          <a:solidFill>
                            <a:schemeClr val="lt1"/>
                          </a:solidFill>
                          <a:effectLst/>
                          <a:latin typeface="+mn-lt"/>
                          <a:ea typeface="+mn-ea"/>
                          <a:cs typeface="+mn-cs"/>
                        </a:rPr>
                        <a:t>diadēma</a:t>
                      </a:r>
                      <a:r>
                        <a:rPr lang="en-US" sz="3200" i="0" u="none" kern="1200" dirty="0">
                          <a:solidFill>
                            <a:schemeClr val="lt1"/>
                          </a:solidFill>
                          <a:effectLst/>
                          <a:latin typeface="+mn-lt"/>
                          <a:ea typeface="+mn-ea"/>
                          <a:cs typeface="+mn-cs"/>
                        </a:rPr>
                        <a:t>”</a:t>
                      </a:r>
                      <a:r>
                        <a:rPr lang="en-US" sz="3200" i="1" kern="1200" dirty="0">
                          <a:solidFill>
                            <a:schemeClr val="lt1"/>
                          </a:solidFill>
                          <a:effectLst/>
                          <a:latin typeface="+mn-lt"/>
                          <a:ea typeface="+mn-ea"/>
                          <a:cs typeface="+mn-cs"/>
                        </a:rPr>
                        <a:t> </a:t>
                      </a:r>
                      <a:endParaRPr lang="en-US" sz="3200" dirty="0"/>
                    </a:p>
                  </a:txBody>
                  <a:tcPr anchor="ctr"/>
                </a:tc>
                <a:extLst>
                  <a:ext uri="{0D108BD9-81ED-4DB2-BD59-A6C34878D82A}">
                    <a16:rowId xmlns:a16="http://schemas.microsoft.com/office/drawing/2014/main" val="1154202813"/>
                  </a:ext>
                </a:extLst>
              </a:tr>
              <a:tr h="1008910">
                <a:tc>
                  <a:txBody>
                    <a:bodyPr/>
                    <a:lstStyle/>
                    <a:p>
                      <a:pPr algn="ctr"/>
                      <a:r>
                        <a:rPr lang="en-US" sz="3200" dirty="0"/>
                        <a:t>Bow</a:t>
                      </a:r>
                    </a:p>
                  </a:txBody>
                  <a:tcPr anchor="ctr"/>
                </a:tc>
                <a:tc>
                  <a:txBody>
                    <a:bodyPr/>
                    <a:lstStyle/>
                    <a:p>
                      <a:pPr algn="ctr"/>
                      <a:r>
                        <a:rPr lang="en-US" sz="3200" dirty="0"/>
                        <a:t>Sword</a:t>
                      </a:r>
                    </a:p>
                  </a:txBody>
                  <a:tcPr anchor="ctr"/>
                </a:tc>
                <a:extLst>
                  <a:ext uri="{0D108BD9-81ED-4DB2-BD59-A6C34878D82A}">
                    <a16:rowId xmlns:a16="http://schemas.microsoft.com/office/drawing/2014/main" val="1490149983"/>
                  </a:ext>
                </a:extLst>
              </a:tr>
              <a:tr h="1008910">
                <a:tc>
                  <a:txBody>
                    <a:bodyPr/>
                    <a:lstStyle/>
                    <a:p>
                      <a:pPr algn="ctr"/>
                      <a:r>
                        <a:rPr lang="en-US" sz="3200" dirty="0"/>
                        <a:t>Not Identified</a:t>
                      </a:r>
                    </a:p>
                  </a:txBody>
                  <a:tcPr anchor="ctr"/>
                </a:tc>
                <a:tc>
                  <a:txBody>
                    <a:bodyPr/>
                    <a:lstStyle/>
                    <a:p>
                      <a:pPr algn="ctr"/>
                      <a:r>
                        <a:rPr lang="en-US" sz="3200" dirty="0"/>
                        <a:t>Identified</a:t>
                      </a:r>
                    </a:p>
                  </a:txBody>
                  <a:tcPr anchor="ctr"/>
                </a:tc>
                <a:extLst>
                  <a:ext uri="{0D108BD9-81ED-4DB2-BD59-A6C34878D82A}">
                    <a16:rowId xmlns:a16="http://schemas.microsoft.com/office/drawing/2014/main" val="3984606155"/>
                  </a:ext>
                </a:extLst>
              </a:tr>
            </a:tbl>
          </a:graphicData>
        </a:graphic>
      </p:graphicFrame>
    </p:spTree>
    <p:extLst>
      <p:ext uri="{BB962C8B-B14F-4D97-AF65-F5344CB8AC3E}">
        <p14:creationId xmlns:p14="http://schemas.microsoft.com/office/powerpoint/2010/main" val="174151386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AC68E3-910F-98DD-EC57-A61D136F59B6}"/>
              </a:ext>
            </a:extLst>
          </p:cNvPr>
          <p:cNvSpPr>
            <a:spLocks noGrp="1"/>
          </p:cNvSpPr>
          <p:nvPr>
            <p:ph type="title"/>
          </p:nvPr>
        </p:nvSpPr>
        <p:spPr>
          <a:xfrm>
            <a:off x="6451275" y="145173"/>
            <a:ext cx="4836322" cy="825942"/>
          </a:xfrm>
        </p:spPr>
        <p:txBody>
          <a:bodyPr>
            <a:normAutofit/>
          </a:bodyPr>
          <a:lstStyle/>
          <a:p>
            <a:r>
              <a:rPr lang="en-US" sz="4000" dirty="0"/>
              <a:t>Second Horseman</a:t>
            </a:r>
          </a:p>
        </p:txBody>
      </p:sp>
      <p:pic>
        <p:nvPicPr>
          <p:cNvPr id="10" name="Picture 9" descr="A group of people in clothing&#10;&#10;Description automatically generated with medium confidence">
            <a:extLst>
              <a:ext uri="{FF2B5EF4-FFF2-40B4-BE49-F238E27FC236}">
                <a16:creationId xmlns:a16="http://schemas.microsoft.com/office/drawing/2014/main" id="{AA46814B-958F-6133-583C-6BA42E4FB3F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3007" y="1170992"/>
            <a:ext cx="4812523" cy="4935717"/>
          </a:xfrm>
          <a:prstGeom prst="rect">
            <a:avLst/>
          </a:prstGeom>
          <a:ln w="228600" cap="sq" cmpd="thickThin">
            <a:solidFill>
              <a:srgbClr val="000000"/>
            </a:solidFill>
            <a:prstDash val="solid"/>
            <a:miter lim="800000"/>
          </a:ln>
          <a:effectLst>
            <a:innerShdw blurRad="76200">
              <a:srgbClr val="000000"/>
            </a:innerShdw>
          </a:effectLst>
        </p:spPr>
      </p:pic>
      <p:sp>
        <p:nvSpPr>
          <p:cNvPr id="11" name="TextBox 10">
            <a:extLst>
              <a:ext uri="{FF2B5EF4-FFF2-40B4-BE49-F238E27FC236}">
                <a16:creationId xmlns:a16="http://schemas.microsoft.com/office/drawing/2014/main" id="{5335E4FE-7275-ED09-7A08-8309647119F5}"/>
              </a:ext>
            </a:extLst>
          </p:cNvPr>
          <p:cNvSpPr txBox="1"/>
          <p:nvPr/>
        </p:nvSpPr>
        <p:spPr>
          <a:xfrm>
            <a:off x="292359" y="6375401"/>
            <a:ext cx="6858000" cy="230832"/>
          </a:xfrm>
          <a:prstGeom prst="rect">
            <a:avLst/>
          </a:prstGeom>
          <a:noFill/>
        </p:spPr>
        <p:txBody>
          <a:bodyPr wrap="square" rtlCol="0">
            <a:spAutoFit/>
          </a:bodyPr>
          <a:lstStyle/>
          <a:p>
            <a:r>
              <a:rPr lang="en-US" sz="900">
                <a:hlinkClick r:id="rId3" tooltip="https://synner.deviantart.com/art/Silent-Knight-Four-Horsemen-of-the-Apocalypse-351625919">
                  <a:extLst>
                    <a:ext uri="{A12FA001-AC4F-418D-AE19-62706E023703}">
                      <ahyp:hlinkClr xmlns:ahyp="http://schemas.microsoft.com/office/drawing/2018/hyperlinkcolor" val="tx"/>
                    </a:ext>
                  </a:extLst>
                </a:hlinkClick>
              </a:rPr>
              <a:t>This Photo</a:t>
            </a:r>
            <a:r>
              <a:rPr lang="en-US" sz="900"/>
              <a:t> by Unknown Author is licensed under </a:t>
            </a:r>
            <a:r>
              <a:rPr lang="en-US" sz="900">
                <a:hlinkClick r:id="rId4" tooltip="https://creativecommons.org/licenses/by-nc-nd/3.0/">
                  <a:extLst>
                    <a:ext uri="{A12FA001-AC4F-418D-AE19-62706E023703}">
                      <ahyp:hlinkClr xmlns:ahyp="http://schemas.microsoft.com/office/drawing/2018/hyperlinkcolor" val="tx"/>
                    </a:ext>
                  </a:extLst>
                </a:hlinkClick>
              </a:rPr>
              <a:t>CC BY-NC-ND</a:t>
            </a:r>
            <a:endParaRPr lang="en-US" sz="900"/>
          </a:p>
        </p:txBody>
      </p:sp>
      <p:sp>
        <p:nvSpPr>
          <p:cNvPr id="6" name="Text Placeholder 1">
            <a:extLst>
              <a:ext uri="{FF2B5EF4-FFF2-40B4-BE49-F238E27FC236}">
                <a16:creationId xmlns:a16="http://schemas.microsoft.com/office/drawing/2014/main" id="{7961F18F-C44F-7397-DE15-90F277E868F9}"/>
              </a:ext>
            </a:extLst>
          </p:cNvPr>
          <p:cNvSpPr>
            <a:spLocks noGrp="1"/>
          </p:cNvSpPr>
          <p:nvPr>
            <p:ph type="body" sz="quarter" idx="10"/>
          </p:nvPr>
        </p:nvSpPr>
        <p:spPr>
          <a:xfrm>
            <a:off x="5916990" y="1153513"/>
            <a:ext cx="5922003" cy="5155363"/>
          </a:xfrm>
        </p:spPr>
        <p:txBody>
          <a:bodyPr/>
          <a:lstStyle/>
          <a:p>
            <a:r>
              <a:rPr lang="en-US" dirty="0">
                <a:latin typeface="Trade Gothic Next Heavy" panose="020B0903040303020004" pitchFamily="34" charset="0"/>
              </a:rPr>
              <a:t>Revelation 6:3, 4</a:t>
            </a:r>
          </a:p>
          <a:p>
            <a:r>
              <a:rPr lang="en-US" dirty="0"/>
              <a:t>Fiery Red</a:t>
            </a:r>
          </a:p>
          <a:p>
            <a:r>
              <a:rPr lang="en-US" dirty="0"/>
              <a:t>Purpose: to take away peace</a:t>
            </a:r>
          </a:p>
          <a:p>
            <a:r>
              <a:rPr lang="en-US" dirty="0"/>
              <a:t>A great sword</a:t>
            </a:r>
          </a:p>
        </p:txBody>
      </p:sp>
    </p:spTree>
    <p:extLst>
      <p:ext uri="{BB962C8B-B14F-4D97-AF65-F5344CB8AC3E}">
        <p14:creationId xmlns:p14="http://schemas.microsoft.com/office/powerpoint/2010/main" val="1201925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AC68E3-910F-98DD-EC57-A61D136F59B6}"/>
              </a:ext>
            </a:extLst>
          </p:cNvPr>
          <p:cNvSpPr>
            <a:spLocks noGrp="1"/>
          </p:cNvSpPr>
          <p:nvPr>
            <p:ph type="title"/>
          </p:nvPr>
        </p:nvSpPr>
        <p:spPr>
          <a:xfrm>
            <a:off x="6451275" y="145173"/>
            <a:ext cx="4836322" cy="825942"/>
          </a:xfrm>
        </p:spPr>
        <p:txBody>
          <a:bodyPr>
            <a:normAutofit/>
          </a:bodyPr>
          <a:lstStyle/>
          <a:p>
            <a:r>
              <a:rPr lang="en-US" sz="4000" dirty="0"/>
              <a:t>Third Horseman</a:t>
            </a:r>
          </a:p>
        </p:txBody>
      </p:sp>
      <p:pic>
        <p:nvPicPr>
          <p:cNvPr id="10" name="Picture 9" descr="A group of people in clothing&#10;&#10;Description automatically generated with medium confidence">
            <a:extLst>
              <a:ext uri="{FF2B5EF4-FFF2-40B4-BE49-F238E27FC236}">
                <a16:creationId xmlns:a16="http://schemas.microsoft.com/office/drawing/2014/main" id="{AA46814B-958F-6133-583C-6BA42E4FB3F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3007" y="1170992"/>
            <a:ext cx="4812523" cy="4935717"/>
          </a:xfrm>
          <a:prstGeom prst="rect">
            <a:avLst/>
          </a:prstGeom>
          <a:ln w="228600" cap="sq" cmpd="thickThin">
            <a:solidFill>
              <a:srgbClr val="000000"/>
            </a:solidFill>
            <a:prstDash val="solid"/>
            <a:miter lim="800000"/>
          </a:ln>
          <a:effectLst>
            <a:innerShdw blurRad="76200">
              <a:srgbClr val="000000"/>
            </a:innerShdw>
          </a:effectLst>
        </p:spPr>
      </p:pic>
      <p:sp>
        <p:nvSpPr>
          <p:cNvPr id="11" name="TextBox 10">
            <a:extLst>
              <a:ext uri="{FF2B5EF4-FFF2-40B4-BE49-F238E27FC236}">
                <a16:creationId xmlns:a16="http://schemas.microsoft.com/office/drawing/2014/main" id="{5335E4FE-7275-ED09-7A08-8309647119F5}"/>
              </a:ext>
            </a:extLst>
          </p:cNvPr>
          <p:cNvSpPr txBox="1"/>
          <p:nvPr/>
        </p:nvSpPr>
        <p:spPr>
          <a:xfrm>
            <a:off x="292359" y="6375401"/>
            <a:ext cx="6858000" cy="230832"/>
          </a:xfrm>
          <a:prstGeom prst="rect">
            <a:avLst/>
          </a:prstGeom>
          <a:noFill/>
        </p:spPr>
        <p:txBody>
          <a:bodyPr wrap="square" rtlCol="0">
            <a:spAutoFit/>
          </a:bodyPr>
          <a:lstStyle/>
          <a:p>
            <a:r>
              <a:rPr lang="en-US" sz="900">
                <a:hlinkClick r:id="rId3" tooltip="https://synner.deviantart.com/art/Silent-Knight-Four-Horsemen-of-the-Apocalypse-351625919">
                  <a:extLst>
                    <a:ext uri="{A12FA001-AC4F-418D-AE19-62706E023703}">
                      <ahyp:hlinkClr xmlns:ahyp="http://schemas.microsoft.com/office/drawing/2018/hyperlinkcolor" val="tx"/>
                    </a:ext>
                  </a:extLst>
                </a:hlinkClick>
              </a:rPr>
              <a:t>This Photo</a:t>
            </a:r>
            <a:r>
              <a:rPr lang="en-US" sz="900"/>
              <a:t> by Unknown Author is licensed under </a:t>
            </a:r>
            <a:r>
              <a:rPr lang="en-US" sz="900">
                <a:hlinkClick r:id="rId4" tooltip="https://creativecommons.org/licenses/by-nc-nd/3.0/">
                  <a:extLst>
                    <a:ext uri="{A12FA001-AC4F-418D-AE19-62706E023703}">
                      <ahyp:hlinkClr xmlns:ahyp="http://schemas.microsoft.com/office/drawing/2018/hyperlinkcolor" val="tx"/>
                    </a:ext>
                  </a:extLst>
                </a:hlinkClick>
              </a:rPr>
              <a:t>CC BY-NC-ND</a:t>
            </a:r>
            <a:endParaRPr lang="en-US" sz="900"/>
          </a:p>
        </p:txBody>
      </p:sp>
      <p:sp>
        <p:nvSpPr>
          <p:cNvPr id="6" name="Text Placeholder 1">
            <a:extLst>
              <a:ext uri="{FF2B5EF4-FFF2-40B4-BE49-F238E27FC236}">
                <a16:creationId xmlns:a16="http://schemas.microsoft.com/office/drawing/2014/main" id="{7961F18F-C44F-7397-DE15-90F277E868F9}"/>
              </a:ext>
            </a:extLst>
          </p:cNvPr>
          <p:cNvSpPr>
            <a:spLocks noGrp="1"/>
          </p:cNvSpPr>
          <p:nvPr>
            <p:ph type="body" sz="quarter" idx="10"/>
          </p:nvPr>
        </p:nvSpPr>
        <p:spPr>
          <a:xfrm>
            <a:off x="5916990" y="1153513"/>
            <a:ext cx="5922003" cy="5155363"/>
          </a:xfrm>
        </p:spPr>
        <p:txBody>
          <a:bodyPr/>
          <a:lstStyle/>
          <a:p>
            <a:r>
              <a:rPr lang="en-US" dirty="0">
                <a:latin typeface="Trade Gothic Next Heavy" panose="020B0903040303020004" pitchFamily="34" charset="0"/>
              </a:rPr>
              <a:t>Revelation 6:5, 6</a:t>
            </a:r>
          </a:p>
          <a:p>
            <a:r>
              <a:rPr lang="en-US" dirty="0"/>
              <a:t>Black horse</a:t>
            </a:r>
          </a:p>
          <a:p>
            <a:r>
              <a:rPr lang="en-US" dirty="0"/>
              <a:t>Pair of scales</a:t>
            </a:r>
          </a:p>
          <a:p>
            <a:r>
              <a:rPr lang="en-US" dirty="0"/>
              <a:t>Economic hardship</a:t>
            </a:r>
          </a:p>
        </p:txBody>
      </p:sp>
    </p:spTree>
    <p:extLst>
      <p:ext uri="{BB962C8B-B14F-4D97-AF65-F5344CB8AC3E}">
        <p14:creationId xmlns:p14="http://schemas.microsoft.com/office/powerpoint/2010/main" val="3743240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AC68E3-910F-98DD-EC57-A61D136F59B6}"/>
              </a:ext>
            </a:extLst>
          </p:cNvPr>
          <p:cNvSpPr>
            <a:spLocks noGrp="1"/>
          </p:cNvSpPr>
          <p:nvPr>
            <p:ph type="title"/>
          </p:nvPr>
        </p:nvSpPr>
        <p:spPr>
          <a:xfrm>
            <a:off x="6451275" y="145173"/>
            <a:ext cx="4836322" cy="825942"/>
          </a:xfrm>
        </p:spPr>
        <p:txBody>
          <a:bodyPr>
            <a:normAutofit/>
          </a:bodyPr>
          <a:lstStyle/>
          <a:p>
            <a:r>
              <a:rPr lang="en-US" sz="4000" dirty="0"/>
              <a:t>Fourth Horseman</a:t>
            </a:r>
          </a:p>
        </p:txBody>
      </p:sp>
      <p:pic>
        <p:nvPicPr>
          <p:cNvPr id="10" name="Picture 9" descr="A group of people in clothing&#10;&#10;Description automatically generated with medium confidence">
            <a:extLst>
              <a:ext uri="{FF2B5EF4-FFF2-40B4-BE49-F238E27FC236}">
                <a16:creationId xmlns:a16="http://schemas.microsoft.com/office/drawing/2014/main" id="{AA46814B-958F-6133-583C-6BA42E4FB3F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3007" y="1170992"/>
            <a:ext cx="4812523" cy="4935717"/>
          </a:xfrm>
          <a:prstGeom prst="rect">
            <a:avLst/>
          </a:prstGeom>
          <a:ln w="228600" cap="sq" cmpd="thickThin">
            <a:solidFill>
              <a:srgbClr val="000000"/>
            </a:solidFill>
            <a:prstDash val="solid"/>
            <a:miter lim="800000"/>
          </a:ln>
          <a:effectLst>
            <a:innerShdw blurRad="76200">
              <a:srgbClr val="000000"/>
            </a:innerShdw>
          </a:effectLst>
        </p:spPr>
      </p:pic>
      <p:sp>
        <p:nvSpPr>
          <p:cNvPr id="11" name="TextBox 10">
            <a:extLst>
              <a:ext uri="{FF2B5EF4-FFF2-40B4-BE49-F238E27FC236}">
                <a16:creationId xmlns:a16="http://schemas.microsoft.com/office/drawing/2014/main" id="{5335E4FE-7275-ED09-7A08-8309647119F5}"/>
              </a:ext>
            </a:extLst>
          </p:cNvPr>
          <p:cNvSpPr txBox="1"/>
          <p:nvPr/>
        </p:nvSpPr>
        <p:spPr>
          <a:xfrm>
            <a:off x="292359" y="6375401"/>
            <a:ext cx="6858000" cy="230832"/>
          </a:xfrm>
          <a:prstGeom prst="rect">
            <a:avLst/>
          </a:prstGeom>
          <a:noFill/>
        </p:spPr>
        <p:txBody>
          <a:bodyPr wrap="square" rtlCol="0">
            <a:spAutoFit/>
          </a:bodyPr>
          <a:lstStyle/>
          <a:p>
            <a:r>
              <a:rPr lang="en-US" sz="900">
                <a:hlinkClick r:id="rId3" tooltip="https://synner.deviantart.com/art/Silent-Knight-Four-Horsemen-of-the-Apocalypse-351625919">
                  <a:extLst>
                    <a:ext uri="{A12FA001-AC4F-418D-AE19-62706E023703}">
                      <ahyp:hlinkClr xmlns:ahyp="http://schemas.microsoft.com/office/drawing/2018/hyperlinkcolor" val="tx"/>
                    </a:ext>
                  </a:extLst>
                </a:hlinkClick>
              </a:rPr>
              <a:t>This Photo</a:t>
            </a:r>
            <a:r>
              <a:rPr lang="en-US" sz="900"/>
              <a:t> by Unknown Author is licensed under </a:t>
            </a:r>
            <a:r>
              <a:rPr lang="en-US" sz="900">
                <a:hlinkClick r:id="rId4" tooltip="https://creativecommons.org/licenses/by-nc-nd/3.0/">
                  <a:extLst>
                    <a:ext uri="{A12FA001-AC4F-418D-AE19-62706E023703}">
                      <ahyp:hlinkClr xmlns:ahyp="http://schemas.microsoft.com/office/drawing/2018/hyperlinkcolor" val="tx"/>
                    </a:ext>
                  </a:extLst>
                </a:hlinkClick>
              </a:rPr>
              <a:t>CC BY-NC-ND</a:t>
            </a:r>
            <a:endParaRPr lang="en-US" sz="900"/>
          </a:p>
        </p:txBody>
      </p:sp>
      <p:sp>
        <p:nvSpPr>
          <p:cNvPr id="6" name="Text Placeholder 1">
            <a:extLst>
              <a:ext uri="{FF2B5EF4-FFF2-40B4-BE49-F238E27FC236}">
                <a16:creationId xmlns:a16="http://schemas.microsoft.com/office/drawing/2014/main" id="{7961F18F-C44F-7397-DE15-90F277E868F9}"/>
              </a:ext>
            </a:extLst>
          </p:cNvPr>
          <p:cNvSpPr>
            <a:spLocks noGrp="1"/>
          </p:cNvSpPr>
          <p:nvPr>
            <p:ph type="body" sz="quarter" idx="10"/>
          </p:nvPr>
        </p:nvSpPr>
        <p:spPr>
          <a:xfrm>
            <a:off x="5916990" y="1153513"/>
            <a:ext cx="5922003" cy="5155363"/>
          </a:xfrm>
        </p:spPr>
        <p:txBody>
          <a:bodyPr/>
          <a:lstStyle/>
          <a:p>
            <a:r>
              <a:rPr lang="en-US" dirty="0">
                <a:latin typeface="Trade Gothic Next Heavy" panose="020B0903040303020004" pitchFamily="34" charset="0"/>
              </a:rPr>
              <a:t>Revelation 6:7, 8</a:t>
            </a:r>
          </a:p>
          <a:p>
            <a:r>
              <a:rPr lang="en-US" dirty="0"/>
              <a:t>Pale (green) horse</a:t>
            </a:r>
          </a:p>
          <a:p>
            <a:r>
              <a:rPr lang="en-US" dirty="0"/>
              <a:t>Where </a:t>
            </a:r>
            <a:r>
              <a:rPr lang="en-US" u="sng" dirty="0"/>
              <a:t>death</a:t>
            </a:r>
            <a:r>
              <a:rPr lang="en-US" dirty="0"/>
              <a:t> </a:t>
            </a:r>
            <a:r>
              <a:rPr lang="en-US" sz="3200" b="1" dirty="0"/>
              <a:t>(</a:t>
            </a:r>
            <a:r>
              <a:rPr lang="en-US" sz="3600" b="1" i="1" dirty="0">
                <a:latin typeface="Aharoni" panose="02010803020104030203" pitchFamily="2" charset="-79"/>
                <a:cs typeface="Aharoni" panose="02010803020104030203" pitchFamily="2" charset="-79"/>
              </a:rPr>
              <a:t>Thanatos</a:t>
            </a:r>
            <a:r>
              <a:rPr lang="en-US" sz="3200" b="1" dirty="0"/>
              <a:t>)</a:t>
            </a:r>
            <a:r>
              <a:rPr lang="en-US" dirty="0"/>
              <a:t> rides, </a:t>
            </a:r>
            <a:r>
              <a:rPr lang="en-US" u="sng" dirty="0"/>
              <a:t>Hades</a:t>
            </a:r>
            <a:r>
              <a:rPr lang="en-US" dirty="0"/>
              <a:t> follows</a:t>
            </a:r>
          </a:p>
          <a:p>
            <a:r>
              <a:rPr lang="en-US" dirty="0"/>
              <a:t>Power to kill a fourth of the earth</a:t>
            </a:r>
          </a:p>
        </p:txBody>
      </p:sp>
    </p:spTree>
    <p:extLst>
      <p:ext uri="{BB962C8B-B14F-4D97-AF65-F5344CB8AC3E}">
        <p14:creationId xmlns:p14="http://schemas.microsoft.com/office/powerpoint/2010/main" val="429073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BCC212-8630-BB13-1015-EFBC24EC9FD4}"/>
              </a:ext>
            </a:extLst>
          </p:cNvPr>
          <p:cNvSpPr>
            <a:spLocks noGrp="1"/>
          </p:cNvSpPr>
          <p:nvPr>
            <p:ph type="body" sz="quarter" idx="10"/>
          </p:nvPr>
        </p:nvSpPr>
        <p:spPr/>
        <p:txBody>
          <a:bodyPr>
            <a:normAutofit/>
          </a:bodyPr>
          <a:lstStyle/>
          <a:p>
            <a:pPr algn="l"/>
            <a:r>
              <a:rPr lang="en-US" sz="4400" dirty="0">
                <a:latin typeface="Trade Gothic Next Heavy" panose="020B0903040303020004" pitchFamily="34" charset="0"/>
                <a:ea typeface="Segoe UI Black" panose="020B0A02040204020203" pitchFamily="34" charset="0"/>
              </a:rPr>
              <a:t>TROUBLE</a:t>
            </a:r>
            <a:r>
              <a:rPr lang="en-US" sz="4400" dirty="0"/>
              <a:t> runs through the world</a:t>
            </a:r>
          </a:p>
          <a:p>
            <a:pPr algn="l"/>
            <a:r>
              <a:rPr lang="en-US" sz="4400" dirty="0">
                <a:latin typeface="Trade Gothic Next Heavy" panose="020B0903040303020004" pitchFamily="34" charset="0"/>
                <a:ea typeface="Segoe UI Black" panose="020B0A02040204020203" pitchFamily="34" charset="0"/>
              </a:rPr>
              <a:t>TROUBLE</a:t>
            </a:r>
            <a:r>
              <a:rPr lang="en-US" sz="4400" dirty="0"/>
              <a:t> runs over saints</a:t>
            </a:r>
          </a:p>
          <a:p>
            <a:pPr algn="l"/>
            <a:r>
              <a:rPr lang="en-US" sz="4400" dirty="0">
                <a:latin typeface="Trade Gothic Next Heavy" panose="020B0903040303020004" pitchFamily="34" charset="0"/>
                <a:ea typeface="Segoe UI Black" panose="020B0A02040204020203" pitchFamily="34" charset="0"/>
              </a:rPr>
              <a:t>TROUBLE</a:t>
            </a:r>
            <a:r>
              <a:rPr lang="en-US" sz="4400" dirty="0"/>
              <a:t> further ruins sinners</a:t>
            </a:r>
          </a:p>
          <a:p>
            <a:pPr algn="l"/>
            <a:r>
              <a:rPr lang="en-US" sz="4400" dirty="0">
                <a:latin typeface="Trade Gothic Next Heavy" panose="020B0903040303020004" pitchFamily="34" charset="0"/>
                <a:ea typeface="Segoe UI Black" panose="020B0A02040204020203" pitchFamily="34" charset="0"/>
              </a:rPr>
              <a:t>TROUBLE</a:t>
            </a:r>
            <a:r>
              <a:rPr lang="en-US" sz="4400" dirty="0"/>
              <a:t> is limited by God</a:t>
            </a:r>
          </a:p>
        </p:txBody>
      </p:sp>
      <p:sp>
        <p:nvSpPr>
          <p:cNvPr id="3" name="Title 2">
            <a:extLst>
              <a:ext uri="{FF2B5EF4-FFF2-40B4-BE49-F238E27FC236}">
                <a16:creationId xmlns:a16="http://schemas.microsoft.com/office/drawing/2014/main" id="{4554F9C2-46F2-3FC1-06AB-EC7DFB9173D7}"/>
              </a:ext>
            </a:extLst>
          </p:cNvPr>
          <p:cNvSpPr>
            <a:spLocks noGrp="1"/>
          </p:cNvSpPr>
          <p:nvPr>
            <p:ph type="title"/>
          </p:nvPr>
        </p:nvSpPr>
        <p:spPr>
          <a:xfrm>
            <a:off x="844634" y="150372"/>
            <a:ext cx="10367084" cy="999390"/>
          </a:xfrm>
        </p:spPr>
        <p:txBody>
          <a:bodyPr>
            <a:normAutofit/>
          </a:bodyPr>
          <a:lstStyle/>
          <a:p>
            <a:r>
              <a:rPr lang="en-US" sz="3600" dirty="0"/>
              <a:t>What Do These Four Horsemen Teach Us?</a:t>
            </a:r>
          </a:p>
        </p:txBody>
      </p:sp>
    </p:spTree>
    <p:extLst>
      <p:ext uri="{BB962C8B-B14F-4D97-AF65-F5344CB8AC3E}">
        <p14:creationId xmlns:p14="http://schemas.microsoft.com/office/powerpoint/2010/main" val="155122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amond(in)">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487</Words>
  <Application>Microsoft Office PowerPoint</Application>
  <PresentationFormat>Widescreen</PresentationFormat>
  <Paragraphs>58</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Aharoni</vt:lpstr>
      <vt:lpstr>Arial</vt:lpstr>
      <vt:lpstr>Arial Black</vt:lpstr>
      <vt:lpstr>Bahnschrift Light</vt:lpstr>
      <vt:lpstr>Calibri</vt:lpstr>
      <vt:lpstr>Cinzel Black</vt:lpstr>
      <vt:lpstr>Segoe UI Black</vt:lpstr>
      <vt:lpstr>Trade Gothic Next Heavy</vt:lpstr>
      <vt:lpstr>Trebuchet MS</vt:lpstr>
      <vt:lpstr>Default</vt:lpstr>
      <vt:lpstr>PowerPoint Presentation</vt:lpstr>
      <vt:lpstr>PowerPoint Presentation</vt:lpstr>
      <vt:lpstr>WAR!</vt:lpstr>
      <vt:lpstr>Why Four Horsemen in the Opening Seals?</vt:lpstr>
      <vt:lpstr>First Horseman</vt:lpstr>
      <vt:lpstr>Second Horseman</vt:lpstr>
      <vt:lpstr>Third Horseman</vt:lpstr>
      <vt:lpstr>Fourth Horseman</vt:lpstr>
      <vt:lpstr>What Do These Four Horsemen Teach Us?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Wallace</dc:creator>
  <cp:lastModifiedBy>Steven Wallace</cp:lastModifiedBy>
  <cp:revision>1</cp:revision>
  <dcterms:created xsi:type="dcterms:W3CDTF">2022-05-26T21:08:01Z</dcterms:created>
  <dcterms:modified xsi:type="dcterms:W3CDTF">2022-05-29T12:39:05Z</dcterms:modified>
</cp:coreProperties>
</file>